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11" r:id="rId1"/>
  </p:sldMasterIdLst>
  <p:notesMasterIdLst>
    <p:notesMasterId r:id="rId53"/>
  </p:notesMasterIdLst>
  <p:handoutMasterIdLst>
    <p:handoutMasterId r:id="rId54"/>
  </p:handoutMasterIdLst>
  <p:sldIdLst>
    <p:sldId id="256" r:id="rId2"/>
    <p:sldId id="500" r:id="rId3"/>
    <p:sldId id="501" r:id="rId4"/>
    <p:sldId id="555" r:id="rId5"/>
    <p:sldId id="538" r:id="rId6"/>
    <p:sldId id="556" r:id="rId7"/>
    <p:sldId id="521" r:id="rId8"/>
    <p:sldId id="390" r:id="rId9"/>
    <p:sldId id="389" r:id="rId10"/>
    <p:sldId id="421" r:id="rId11"/>
    <p:sldId id="532" r:id="rId12"/>
    <p:sldId id="533" r:id="rId13"/>
    <p:sldId id="511" r:id="rId14"/>
    <p:sldId id="461" r:id="rId15"/>
    <p:sldId id="360" r:id="rId16"/>
    <p:sldId id="363" r:id="rId17"/>
    <p:sldId id="439" r:id="rId18"/>
    <p:sldId id="442" r:id="rId19"/>
    <p:sldId id="463" r:id="rId20"/>
    <p:sldId id="561" r:id="rId21"/>
    <p:sldId id="562" r:id="rId22"/>
    <p:sldId id="563" r:id="rId23"/>
    <p:sldId id="506" r:id="rId24"/>
    <p:sldId id="564" r:id="rId25"/>
    <p:sldId id="565" r:id="rId26"/>
    <p:sldId id="507" r:id="rId27"/>
    <p:sldId id="380" r:id="rId28"/>
    <p:sldId id="505" r:id="rId29"/>
    <p:sldId id="398" r:id="rId30"/>
    <p:sldId id="400" r:id="rId31"/>
    <p:sldId id="401" r:id="rId32"/>
    <p:sldId id="388" r:id="rId33"/>
    <p:sldId id="402" r:id="rId34"/>
    <p:sldId id="403" r:id="rId35"/>
    <p:sldId id="514" r:id="rId36"/>
    <p:sldId id="566" r:id="rId37"/>
    <p:sldId id="449" r:id="rId38"/>
    <p:sldId id="554" r:id="rId39"/>
    <p:sldId id="544" r:id="rId40"/>
    <p:sldId id="545" r:id="rId41"/>
    <p:sldId id="551" r:id="rId42"/>
    <p:sldId id="497" r:id="rId43"/>
    <p:sldId id="443" r:id="rId44"/>
    <p:sldId id="537" r:id="rId45"/>
    <p:sldId id="466" r:id="rId46"/>
    <p:sldId id="553" r:id="rId47"/>
    <p:sldId id="455" r:id="rId48"/>
    <p:sldId id="458" r:id="rId49"/>
    <p:sldId id="517" r:id="rId50"/>
    <p:sldId id="464" r:id="rId51"/>
    <p:sldId id="465" r:id="rId52"/>
  </p:sldIdLst>
  <p:sldSz cx="9144000" cy="5143500" type="screen16x9"/>
  <p:notesSz cx="9928225" cy="67976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nt Tsang" initials="KT" lastIdx="1" clrIdx="0">
    <p:extLst>
      <p:ext uri="{19B8F6BF-5375-455C-9EA6-DF929625EA0E}">
        <p15:presenceInfo xmlns:p15="http://schemas.microsoft.com/office/powerpoint/2012/main" userId="e78ddb1c10778a0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661041"/>
    <a:srgbClr val="752A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140670-15F9-6849-AFFC-9E6CB610DC48}" v="138" dt="2025-03-16T14:33:59.618"/>
  </p1510:revLst>
</p1510:revInfo>
</file>

<file path=ppt/tableStyles.xml><?xml version="1.0" encoding="utf-8"?>
<a:tblStyleLst xmlns:a="http://schemas.openxmlformats.org/drawingml/2006/main" def="{DAEBA2B9-E1E5-41DB-879C-365A0B0C1559}">
  <a:tblStyle styleId="{DAEBA2B9-E1E5-41DB-879C-365A0B0C155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03447BB-5D67-496B-8E87-E561075AD55C}" styleName="深色樣式 1 - 輔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中等深淺樣式 1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3" autoAdjust="0"/>
    <p:restoredTop sz="95721"/>
  </p:normalViewPr>
  <p:slideViewPr>
    <p:cSldViewPr snapToGrid="0">
      <p:cViewPr varScale="1">
        <p:scale>
          <a:sx n="145" d="100"/>
          <a:sy n="145" d="100"/>
        </p:scale>
        <p:origin x="43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3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ko-cha" userId="62380f6f-809c-4992-a9f9-047e650382ea" providerId="ADAL" clId="{FA140670-15F9-6849-AFFC-9E6CB610DC48}"/>
    <pc:docChg chg="undo redo custSel addSld delSld modSld sldOrd">
      <pc:chgData name="tko-cha" userId="62380f6f-809c-4992-a9f9-047e650382ea" providerId="ADAL" clId="{FA140670-15F9-6849-AFFC-9E6CB610DC48}" dt="2025-03-16T14:47:23.260" v="1038" actId="113"/>
      <pc:docMkLst>
        <pc:docMk/>
      </pc:docMkLst>
      <pc:sldChg chg="modSp mod">
        <pc:chgData name="tko-cha" userId="62380f6f-809c-4992-a9f9-047e650382ea" providerId="ADAL" clId="{FA140670-15F9-6849-AFFC-9E6CB610DC48}" dt="2025-03-16T10:04:57.466" v="3" actId="20577"/>
        <pc:sldMkLst>
          <pc:docMk/>
          <pc:sldMk cId="0" sldId="256"/>
        </pc:sldMkLst>
        <pc:spChg chg="mod">
          <ac:chgData name="tko-cha" userId="62380f6f-809c-4992-a9f9-047e650382ea" providerId="ADAL" clId="{FA140670-15F9-6849-AFFC-9E6CB610DC48}" dt="2025-03-16T10:04:57.466" v="3" actId="20577"/>
          <ac:spMkLst>
            <pc:docMk/>
            <pc:sldMk cId="0" sldId="256"/>
            <ac:spMk id="6" creationId="{00000000-0000-0000-0000-000000000000}"/>
          </ac:spMkLst>
        </pc:spChg>
      </pc:sldChg>
      <pc:sldChg chg="addSp delSp modSp mod setBg setClrOvrMap">
        <pc:chgData name="tko-cha" userId="62380f6f-809c-4992-a9f9-047e650382ea" providerId="ADAL" clId="{FA140670-15F9-6849-AFFC-9E6CB610DC48}" dt="2025-03-16T13:14:31.996" v="605" actId="207"/>
        <pc:sldMkLst>
          <pc:docMk/>
          <pc:sldMk cId="2575104601" sldId="360"/>
        </pc:sldMkLst>
        <pc:spChg chg="mod">
          <ac:chgData name="tko-cha" userId="62380f6f-809c-4992-a9f9-047e650382ea" providerId="ADAL" clId="{FA140670-15F9-6849-AFFC-9E6CB610DC48}" dt="2025-03-16T13:13:19.414" v="588" actId="26606"/>
          <ac:spMkLst>
            <pc:docMk/>
            <pc:sldMk cId="2575104601" sldId="360"/>
            <ac:spMk id="4" creationId="{00000000-0000-0000-0000-000000000000}"/>
          </ac:spMkLst>
        </pc:spChg>
        <pc:spChg chg="mod">
          <ac:chgData name="tko-cha" userId="62380f6f-809c-4992-a9f9-047e650382ea" providerId="ADAL" clId="{FA140670-15F9-6849-AFFC-9E6CB610DC48}" dt="2025-03-16T13:14:31.996" v="605" actId="207"/>
          <ac:spMkLst>
            <pc:docMk/>
            <pc:sldMk cId="2575104601" sldId="360"/>
            <ac:spMk id="7" creationId="{00000000-0000-0000-0000-000000000000}"/>
          </ac:spMkLst>
        </pc:spChg>
        <pc:spChg chg="add del">
          <ac:chgData name="tko-cha" userId="62380f6f-809c-4992-a9f9-047e650382ea" providerId="ADAL" clId="{FA140670-15F9-6849-AFFC-9E6CB610DC48}" dt="2025-03-16T13:13:19.396" v="587" actId="26606"/>
          <ac:spMkLst>
            <pc:docMk/>
            <pc:sldMk cId="2575104601" sldId="360"/>
            <ac:spMk id="12" creationId="{3018A306-443B-4844-9884-D3E2C3B37171}"/>
          </ac:spMkLst>
        </pc:spChg>
        <pc:spChg chg="add del">
          <ac:chgData name="tko-cha" userId="62380f6f-809c-4992-a9f9-047e650382ea" providerId="ADAL" clId="{FA140670-15F9-6849-AFFC-9E6CB610DC48}" dt="2025-03-16T13:13:19.396" v="587" actId="26606"/>
          <ac:spMkLst>
            <pc:docMk/>
            <pc:sldMk cId="2575104601" sldId="360"/>
            <ac:spMk id="14" creationId="{3F430D2A-93AA-410C-B1BB-98FEA2990778}"/>
          </ac:spMkLst>
        </pc:spChg>
        <pc:spChg chg="add del">
          <ac:chgData name="tko-cha" userId="62380f6f-809c-4992-a9f9-047e650382ea" providerId="ADAL" clId="{FA140670-15F9-6849-AFFC-9E6CB610DC48}" dt="2025-03-16T13:13:19.396" v="587" actId="26606"/>
          <ac:spMkLst>
            <pc:docMk/>
            <pc:sldMk cId="2575104601" sldId="360"/>
            <ac:spMk id="16" creationId="{9A0EF52A-1A39-47D8-AA03-47A1C47BE33A}"/>
          </ac:spMkLst>
        </pc:spChg>
        <pc:spChg chg="add del">
          <ac:chgData name="tko-cha" userId="62380f6f-809c-4992-a9f9-047e650382ea" providerId="ADAL" clId="{FA140670-15F9-6849-AFFC-9E6CB610DC48}" dt="2025-03-16T13:13:19.396" v="587" actId="26606"/>
          <ac:spMkLst>
            <pc:docMk/>
            <pc:sldMk cId="2575104601" sldId="360"/>
            <ac:spMk id="18" creationId="{83FEE19F-5EEB-4C78-9CCD-EACED2DB6789}"/>
          </ac:spMkLst>
        </pc:spChg>
        <pc:spChg chg="add del">
          <ac:chgData name="tko-cha" userId="62380f6f-809c-4992-a9f9-047e650382ea" providerId="ADAL" clId="{FA140670-15F9-6849-AFFC-9E6CB610DC48}" dt="2025-03-16T13:13:19.396" v="587" actId="26606"/>
          <ac:spMkLst>
            <pc:docMk/>
            <pc:sldMk cId="2575104601" sldId="360"/>
            <ac:spMk id="20" creationId="{F92989FB-1024-49B7-BDF1-B3CE27D48623}"/>
          </ac:spMkLst>
        </pc:spChg>
        <pc:spChg chg="add del">
          <ac:chgData name="tko-cha" userId="62380f6f-809c-4992-a9f9-047e650382ea" providerId="ADAL" clId="{FA140670-15F9-6849-AFFC-9E6CB610DC48}" dt="2025-03-16T13:13:19.396" v="587" actId="26606"/>
          <ac:spMkLst>
            <pc:docMk/>
            <pc:sldMk cId="2575104601" sldId="360"/>
            <ac:spMk id="22" creationId="{DFEE959E-BF10-4204-9556-D1707088D445}"/>
          </ac:spMkLst>
        </pc:spChg>
        <pc:spChg chg="add del">
          <ac:chgData name="tko-cha" userId="62380f6f-809c-4992-a9f9-047e650382ea" providerId="ADAL" clId="{FA140670-15F9-6849-AFFC-9E6CB610DC48}" dt="2025-03-16T13:13:19.396" v="587" actId="26606"/>
          <ac:spMkLst>
            <pc:docMk/>
            <pc:sldMk cId="2575104601" sldId="360"/>
            <ac:spMk id="24" creationId="{DDD17B6A-CB37-4005-9681-A20AFCDC7822}"/>
          </ac:spMkLst>
        </pc:spChg>
        <pc:spChg chg="add del">
          <ac:chgData name="tko-cha" userId="62380f6f-809c-4992-a9f9-047e650382ea" providerId="ADAL" clId="{FA140670-15F9-6849-AFFC-9E6CB610DC48}" dt="2025-03-16T13:13:19.396" v="587" actId="26606"/>
          <ac:spMkLst>
            <pc:docMk/>
            <pc:sldMk cId="2575104601" sldId="360"/>
            <ac:spMk id="26" creationId="{3B7BBDE9-DAED-40B0-A640-503C918D1CE3}"/>
          </ac:spMkLst>
        </pc:spChg>
        <pc:spChg chg="add del">
          <ac:chgData name="tko-cha" userId="62380f6f-809c-4992-a9f9-047e650382ea" providerId="ADAL" clId="{FA140670-15F9-6849-AFFC-9E6CB610DC48}" dt="2025-03-16T13:13:19.396" v="587" actId="26606"/>
          <ac:spMkLst>
            <pc:docMk/>
            <pc:sldMk cId="2575104601" sldId="360"/>
            <ac:spMk id="28" creationId="{7BC7EA7B-802E-41F4-8926-C4475287AA31}"/>
          </ac:spMkLst>
        </pc:spChg>
        <pc:spChg chg="add">
          <ac:chgData name="tko-cha" userId="62380f6f-809c-4992-a9f9-047e650382ea" providerId="ADAL" clId="{FA140670-15F9-6849-AFFC-9E6CB610DC48}" dt="2025-03-16T13:13:19.414" v="588" actId="26606"/>
          <ac:spMkLst>
            <pc:docMk/>
            <pc:sldMk cId="2575104601" sldId="360"/>
            <ac:spMk id="30" creationId="{3018A306-443B-4844-9884-D3E2C3B37171}"/>
          </ac:spMkLst>
        </pc:spChg>
        <pc:spChg chg="add">
          <ac:chgData name="tko-cha" userId="62380f6f-809c-4992-a9f9-047e650382ea" providerId="ADAL" clId="{FA140670-15F9-6849-AFFC-9E6CB610DC48}" dt="2025-03-16T13:13:19.414" v="588" actId="26606"/>
          <ac:spMkLst>
            <pc:docMk/>
            <pc:sldMk cId="2575104601" sldId="360"/>
            <ac:spMk id="31" creationId="{3F430D2A-93AA-410C-B1BB-98FEA2990778}"/>
          </ac:spMkLst>
        </pc:spChg>
        <pc:spChg chg="add">
          <ac:chgData name="tko-cha" userId="62380f6f-809c-4992-a9f9-047e650382ea" providerId="ADAL" clId="{FA140670-15F9-6849-AFFC-9E6CB610DC48}" dt="2025-03-16T13:13:19.414" v="588" actId="26606"/>
          <ac:spMkLst>
            <pc:docMk/>
            <pc:sldMk cId="2575104601" sldId="360"/>
            <ac:spMk id="32" creationId="{9A0EF52A-1A39-47D8-AA03-47A1C47BE33A}"/>
          </ac:spMkLst>
        </pc:spChg>
        <pc:spChg chg="add">
          <ac:chgData name="tko-cha" userId="62380f6f-809c-4992-a9f9-047e650382ea" providerId="ADAL" clId="{FA140670-15F9-6849-AFFC-9E6CB610DC48}" dt="2025-03-16T13:13:19.414" v="588" actId="26606"/>
          <ac:spMkLst>
            <pc:docMk/>
            <pc:sldMk cId="2575104601" sldId="360"/>
            <ac:spMk id="33" creationId="{83FEE19F-5EEB-4C78-9CCD-EACED2DB6789}"/>
          </ac:spMkLst>
        </pc:spChg>
        <pc:spChg chg="add">
          <ac:chgData name="tko-cha" userId="62380f6f-809c-4992-a9f9-047e650382ea" providerId="ADAL" clId="{FA140670-15F9-6849-AFFC-9E6CB610DC48}" dt="2025-03-16T13:13:19.414" v="588" actId="26606"/>
          <ac:spMkLst>
            <pc:docMk/>
            <pc:sldMk cId="2575104601" sldId="360"/>
            <ac:spMk id="34" creationId="{B373F125-DEF3-41D6-9918-AB21A2ACC37A}"/>
          </ac:spMkLst>
        </pc:spChg>
        <pc:spChg chg="add">
          <ac:chgData name="tko-cha" userId="62380f6f-809c-4992-a9f9-047e650382ea" providerId="ADAL" clId="{FA140670-15F9-6849-AFFC-9E6CB610DC48}" dt="2025-03-16T13:13:19.414" v="588" actId="26606"/>
          <ac:spMkLst>
            <pc:docMk/>
            <pc:sldMk cId="2575104601" sldId="360"/>
            <ac:spMk id="35" creationId="{71E9F226-EB6E-48C9-ADDA-636DE4BF4EBE}"/>
          </ac:spMkLst>
        </pc:spChg>
      </pc:sldChg>
      <pc:sldChg chg="addSp delSp modSp mod setBg">
        <pc:chgData name="tko-cha" userId="62380f6f-809c-4992-a9f9-047e650382ea" providerId="ADAL" clId="{FA140670-15F9-6849-AFFC-9E6CB610DC48}" dt="2025-03-16T13:14:12.814" v="603" actId="207"/>
        <pc:sldMkLst>
          <pc:docMk/>
          <pc:sldMk cId="2208457456" sldId="363"/>
        </pc:sldMkLst>
        <pc:spChg chg="mod">
          <ac:chgData name="tko-cha" userId="62380f6f-809c-4992-a9f9-047e650382ea" providerId="ADAL" clId="{FA140670-15F9-6849-AFFC-9E6CB610DC48}" dt="2025-03-16T13:14:12.814" v="603" actId="207"/>
          <ac:spMkLst>
            <pc:docMk/>
            <pc:sldMk cId="2208457456" sldId="363"/>
            <ac:spMk id="3" creationId="{00000000-0000-0000-0000-000000000000}"/>
          </ac:spMkLst>
        </pc:spChg>
        <pc:spChg chg="mod ord">
          <ac:chgData name="tko-cha" userId="62380f6f-809c-4992-a9f9-047e650382ea" providerId="ADAL" clId="{FA140670-15F9-6849-AFFC-9E6CB610DC48}" dt="2025-03-16T13:14:01.595" v="597" actId="26606"/>
          <ac:spMkLst>
            <pc:docMk/>
            <pc:sldMk cId="2208457456" sldId="363"/>
            <ac:spMk id="4" creationId="{00000000-0000-0000-0000-000000000000}"/>
          </ac:spMkLst>
        </pc:spChg>
        <pc:spChg chg="add del">
          <ac:chgData name="tko-cha" userId="62380f6f-809c-4992-a9f9-047e650382ea" providerId="ADAL" clId="{FA140670-15F9-6849-AFFC-9E6CB610DC48}" dt="2025-03-16T13:14:01.566" v="596" actId="26606"/>
          <ac:spMkLst>
            <pc:docMk/>
            <pc:sldMk cId="2208457456" sldId="363"/>
            <ac:spMk id="9" creationId="{3018A306-443B-4844-9884-D3E2C3B37171}"/>
          </ac:spMkLst>
        </pc:spChg>
        <pc:spChg chg="add del">
          <ac:chgData name="tko-cha" userId="62380f6f-809c-4992-a9f9-047e650382ea" providerId="ADAL" clId="{FA140670-15F9-6849-AFFC-9E6CB610DC48}" dt="2025-03-16T13:14:01.566" v="596" actId="26606"/>
          <ac:spMkLst>
            <pc:docMk/>
            <pc:sldMk cId="2208457456" sldId="363"/>
            <ac:spMk id="11" creationId="{3F430D2A-93AA-410C-B1BB-98FEA2990778}"/>
          </ac:spMkLst>
        </pc:spChg>
        <pc:spChg chg="add del">
          <ac:chgData name="tko-cha" userId="62380f6f-809c-4992-a9f9-047e650382ea" providerId="ADAL" clId="{FA140670-15F9-6849-AFFC-9E6CB610DC48}" dt="2025-03-16T13:14:01.566" v="596" actId="26606"/>
          <ac:spMkLst>
            <pc:docMk/>
            <pc:sldMk cId="2208457456" sldId="363"/>
            <ac:spMk id="13" creationId="{9A0EF52A-1A39-47D8-AA03-47A1C47BE33A}"/>
          </ac:spMkLst>
        </pc:spChg>
        <pc:spChg chg="add del">
          <ac:chgData name="tko-cha" userId="62380f6f-809c-4992-a9f9-047e650382ea" providerId="ADAL" clId="{FA140670-15F9-6849-AFFC-9E6CB610DC48}" dt="2025-03-16T13:14:01.566" v="596" actId="26606"/>
          <ac:spMkLst>
            <pc:docMk/>
            <pc:sldMk cId="2208457456" sldId="363"/>
            <ac:spMk id="15" creationId="{83FEE19F-5EEB-4C78-9CCD-EACED2DB6789}"/>
          </ac:spMkLst>
        </pc:spChg>
        <pc:spChg chg="add del">
          <ac:chgData name="tko-cha" userId="62380f6f-809c-4992-a9f9-047e650382ea" providerId="ADAL" clId="{FA140670-15F9-6849-AFFC-9E6CB610DC48}" dt="2025-03-16T13:14:01.566" v="596" actId="26606"/>
          <ac:spMkLst>
            <pc:docMk/>
            <pc:sldMk cId="2208457456" sldId="363"/>
            <ac:spMk id="17" creationId="{F858DF7D-C2D0-4B03-A7A0-2F06B789EE35}"/>
          </ac:spMkLst>
        </pc:spChg>
        <pc:spChg chg="add del">
          <ac:chgData name="tko-cha" userId="62380f6f-809c-4992-a9f9-047e650382ea" providerId="ADAL" clId="{FA140670-15F9-6849-AFFC-9E6CB610DC48}" dt="2025-03-16T13:14:01.566" v="596" actId="26606"/>
          <ac:spMkLst>
            <pc:docMk/>
            <pc:sldMk cId="2208457456" sldId="363"/>
            <ac:spMk id="19" creationId="{1B26B711-3121-40B0-8377-A64F3DC00C7A}"/>
          </ac:spMkLst>
        </pc:spChg>
        <pc:spChg chg="add del">
          <ac:chgData name="tko-cha" userId="62380f6f-809c-4992-a9f9-047e650382ea" providerId="ADAL" clId="{FA140670-15F9-6849-AFFC-9E6CB610DC48}" dt="2025-03-16T13:14:01.566" v="596" actId="26606"/>
          <ac:spMkLst>
            <pc:docMk/>
            <pc:sldMk cId="2208457456" sldId="363"/>
            <ac:spMk id="21" creationId="{645C4D3D-ABBA-4B4E-93E5-01E343719849}"/>
          </ac:spMkLst>
        </pc:spChg>
        <pc:spChg chg="add del">
          <ac:chgData name="tko-cha" userId="62380f6f-809c-4992-a9f9-047e650382ea" providerId="ADAL" clId="{FA140670-15F9-6849-AFFC-9E6CB610DC48}" dt="2025-03-16T13:14:01.566" v="596" actId="26606"/>
          <ac:spMkLst>
            <pc:docMk/>
            <pc:sldMk cId="2208457456" sldId="363"/>
            <ac:spMk id="23" creationId="{98DDD5E5-0097-4C6C-B266-5732EDA96CC4}"/>
          </ac:spMkLst>
        </pc:spChg>
        <pc:spChg chg="add del">
          <ac:chgData name="tko-cha" userId="62380f6f-809c-4992-a9f9-047e650382ea" providerId="ADAL" clId="{FA140670-15F9-6849-AFFC-9E6CB610DC48}" dt="2025-03-16T13:14:01.566" v="596" actId="26606"/>
          <ac:spMkLst>
            <pc:docMk/>
            <pc:sldMk cId="2208457456" sldId="363"/>
            <ac:spMk id="25" creationId="{8952EF87-C74F-4D3F-9CAD-EEA1733C9BD0}"/>
          </ac:spMkLst>
        </pc:spChg>
        <pc:spChg chg="add">
          <ac:chgData name="tko-cha" userId="62380f6f-809c-4992-a9f9-047e650382ea" providerId="ADAL" clId="{FA140670-15F9-6849-AFFC-9E6CB610DC48}" dt="2025-03-16T13:14:01.595" v="597" actId="26606"/>
          <ac:spMkLst>
            <pc:docMk/>
            <pc:sldMk cId="2208457456" sldId="363"/>
            <ac:spMk id="27" creationId="{3018A306-443B-4844-9884-D3E2C3B37171}"/>
          </ac:spMkLst>
        </pc:spChg>
        <pc:spChg chg="add">
          <ac:chgData name="tko-cha" userId="62380f6f-809c-4992-a9f9-047e650382ea" providerId="ADAL" clId="{FA140670-15F9-6849-AFFC-9E6CB610DC48}" dt="2025-03-16T13:14:01.595" v="597" actId="26606"/>
          <ac:spMkLst>
            <pc:docMk/>
            <pc:sldMk cId="2208457456" sldId="363"/>
            <ac:spMk id="28" creationId="{3F430D2A-93AA-410C-B1BB-98FEA2990778}"/>
          </ac:spMkLst>
        </pc:spChg>
        <pc:spChg chg="add">
          <ac:chgData name="tko-cha" userId="62380f6f-809c-4992-a9f9-047e650382ea" providerId="ADAL" clId="{FA140670-15F9-6849-AFFC-9E6CB610DC48}" dt="2025-03-16T13:14:01.595" v="597" actId="26606"/>
          <ac:spMkLst>
            <pc:docMk/>
            <pc:sldMk cId="2208457456" sldId="363"/>
            <ac:spMk id="29" creationId="{9A0EF52A-1A39-47D8-AA03-47A1C47BE33A}"/>
          </ac:spMkLst>
        </pc:spChg>
        <pc:spChg chg="add">
          <ac:chgData name="tko-cha" userId="62380f6f-809c-4992-a9f9-047e650382ea" providerId="ADAL" clId="{FA140670-15F9-6849-AFFC-9E6CB610DC48}" dt="2025-03-16T13:14:01.595" v="597" actId="26606"/>
          <ac:spMkLst>
            <pc:docMk/>
            <pc:sldMk cId="2208457456" sldId="363"/>
            <ac:spMk id="30" creationId="{83FEE19F-5EEB-4C78-9CCD-EACED2DB6789}"/>
          </ac:spMkLst>
        </pc:spChg>
        <pc:spChg chg="add">
          <ac:chgData name="tko-cha" userId="62380f6f-809c-4992-a9f9-047e650382ea" providerId="ADAL" clId="{FA140670-15F9-6849-AFFC-9E6CB610DC48}" dt="2025-03-16T13:14:01.595" v="597" actId="26606"/>
          <ac:spMkLst>
            <pc:docMk/>
            <pc:sldMk cId="2208457456" sldId="363"/>
            <ac:spMk id="31" creationId="{B373F125-DEF3-41D6-9918-AB21A2ACC37A}"/>
          </ac:spMkLst>
        </pc:spChg>
        <pc:spChg chg="add">
          <ac:chgData name="tko-cha" userId="62380f6f-809c-4992-a9f9-047e650382ea" providerId="ADAL" clId="{FA140670-15F9-6849-AFFC-9E6CB610DC48}" dt="2025-03-16T13:14:01.595" v="597" actId="26606"/>
          <ac:spMkLst>
            <pc:docMk/>
            <pc:sldMk cId="2208457456" sldId="363"/>
            <ac:spMk id="32" creationId="{71E9F226-EB6E-48C9-ADDA-636DE4BF4EBE}"/>
          </ac:spMkLst>
        </pc:spChg>
      </pc:sldChg>
      <pc:sldChg chg="addSp modSp mod setBg">
        <pc:chgData name="tko-cha" userId="62380f6f-809c-4992-a9f9-047e650382ea" providerId="ADAL" clId="{FA140670-15F9-6849-AFFC-9E6CB610DC48}" dt="2025-03-16T13:11:05.329" v="561" actId="26606"/>
        <pc:sldMkLst>
          <pc:docMk/>
          <pc:sldMk cId="1171122429" sldId="380"/>
        </pc:sldMkLst>
        <pc:spChg chg="add">
          <ac:chgData name="tko-cha" userId="62380f6f-809c-4992-a9f9-047e650382ea" providerId="ADAL" clId="{FA140670-15F9-6849-AFFC-9E6CB610DC48}" dt="2025-03-16T13:11:05.329" v="561" actId="26606"/>
          <ac:spMkLst>
            <pc:docMk/>
            <pc:sldMk cId="1171122429" sldId="380"/>
            <ac:spMk id="8" creationId="{8C266B9D-DC87-430A-8D3A-2E83639A1768}"/>
          </ac:spMkLst>
        </pc:spChg>
        <pc:spChg chg="add">
          <ac:chgData name="tko-cha" userId="62380f6f-809c-4992-a9f9-047e650382ea" providerId="ADAL" clId="{FA140670-15F9-6849-AFFC-9E6CB610DC48}" dt="2025-03-16T13:11:05.329" v="561" actId="26606"/>
          <ac:spMkLst>
            <pc:docMk/>
            <pc:sldMk cId="1171122429" sldId="380"/>
            <ac:spMk id="10" creationId="{69282F36-261B-49B3-8CA9-FB857C475A0E}"/>
          </ac:spMkLst>
        </pc:spChg>
        <pc:spChg chg="add">
          <ac:chgData name="tko-cha" userId="62380f6f-809c-4992-a9f9-047e650382ea" providerId="ADAL" clId="{FA140670-15F9-6849-AFFC-9E6CB610DC48}" dt="2025-03-16T13:11:05.329" v="561" actId="26606"/>
          <ac:spMkLst>
            <pc:docMk/>
            <pc:sldMk cId="1171122429" sldId="380"/>
            <ac:spMk id="12" creationId="{B87215C3-3B83-4BE7-9213-26E084BD6158}"/>
          </ac:spMkLst>
        </pc:spChg>
        <pc:spChg chg="add">
          <ac:chgData name="tko-cha" userId="62380f6f-809c-4992-a9f9-047e650382ea" providerId="ADAL" clId="{FA140670-15F9-6849-AFFC-9E6CB610DC48}" dt="2025-03-16T13:11:05.329" v="561" actId="26606"/>
          <ac:spMkLst>
            <pc:docMk/>
            <pc:sldMk cId="1171122429" sldId="380"/>
            <ac:spMk id="14" creationId="{13A105D4-2907-419E-8223-4C266BA1E5FB}"/>
          </ac:spMkLst>
        </pc:spChg>
        <pc:spChg chg="add">
          <ac:chgData name="tko-cha" userId="62380f6f-809c-4992-a9f9-047e650382ea" providerId="ADAL" clId="{FA140670-15F9-6849-AFFC-9E6CB610DC48}" dt="2025-03-16T13:11:05.329" v="561" actId="26606"/>
          <ac:spMkLst>
            <pc:docMk/>
            <pc:sldMk cId="1171122429" sldId="380"/>
            <ac:spMk id="16" creationId="{1EEE7F17-8E08-4C69-8E22-661908E6DF72}"/>
          </ac:spMkLst>
        </pc:spChg>
        <pc:picChg chg="mod">
          <ac:chgData name="tko-cha" userId="62380f6f-809c-4992-a9f9-047e650382ea" providerId="ADAL" clId="{FA140670-15F9-6849-AFFC-9E6CB610DC48}" dt="2025-03-16T13:11:05.329" v="561" actId="26606"/>
          <ac:picMkLst>
            <pc:docMk/>
            <pc:sldMk cId="1171122429" sldId="380"/>
            <ac:picMk id="3" creationId="{00000000-0000-0000-0000-000000000000}"/>
          </ac:picMkLst>
        </pc:picChg>
      </pc:sldChg>
      <pc:sldChg chg="addSp modSp add mod modAnim">
        <pc:chgData name="tko-cha" userId="62380f6f-809c-4992-a9f9-047e650382ea" providerId="ADAL" clId="{FA140670-15F9-6849-AFFC-9E6CB610DC48}" dt="2025-03-16T11:06:24.575" v="299" actId="1076"/>
        <pc:sldMkLst>
          <pc:docMk/>
          <pc:sldMk cId="3219460632" sldId="389"/>
        </pc:sldMkLst>
        <pc:spChg chg="add mod">
          <ac:chgData name="tko-cha" userId="62380f6f-809c-4992-a9f9-047e650382ea" providerId="ADAL" clId="{FA140670-15F9-6849-AFFC-9E6CB610DC48}" dt="2025-03-16T11:02:21.353" v="269"/>
          <ac:spMkLst>
            <pc:docMk/>
            <pc:sldMk cId="3219460632" sldId="389"/>
            <ac:spMk id="2" creationId="{D30A7C4F-D9BB-0670-13A5-A5E46B2D6B9D}"/>
          </ac:spMkLst>
        </pc:spChg>
        <pc:spChg chg="add mod">
          <ac:chgData name="tko-cha" userId="62380f6f-809c-4992-a9f9-047e650382ea" providerId="ADAL" clId="{FA140670-15F9-6849-AFFC-9E6CB610DC48}" dt="2025-03-16T11:02:24.875" v="270"/>
          <ac:spMkLst>
            <pc:docMk/>
            <pc:sldMk cId="3219460632" sldId="389"/>
            <ac:spMk id="3" creationId="{454D4CEC-3EBA-FCF5-7726-1FCA208932E9}"/>
          </ac:spMkLst>
        </pc:spChg>
        <pc:spChg chg="add mod">
          <ac:chgData name="tko-cha" userId="62380f6f-809c-4992-a9f9-047e650382ea" providerId="ADAL" clId="{FA140670-15F9-6849-AFFC-9E6CB610DC48}" dt="2025-03-16T11:02:52.712" v="275" actId="1076"/>
          <ac:spMkLst>
            <pc:docMk/>
            <pc:sldMk cId="3219460632" sldId="389"/>
            <ac:spMk id="4" creationId="{949DEA5D-F934-6D90-8760-335DF62AFAA8}"/>
          </ac:spMkLst>
        </pc:spChg>
        <pc:spChg chg="add mod">
          <ac:chgData name="tko-cha" userId="62380f6f-809c-4992-a9f9-047e650382ea" providerId="ADAL" clId="{FA140670-15F9-6849-AFFC-9E6CB610DC48}" dt="2025-03-16T11:02:44.421" v="274" actId="1076"/>
          <ac:spMkLst>
            <pc:docMk/>
            <pc:sldMk cId="3219460632" sldId="389"/>
            <ac:spMk id="5" creationId="{545FAF57-62E4-DF0D-BF25-8DDBDADBA4C5}"/>
          </ac:spMkLst>
        </pc:spChg>
        <pc:spChg chg="mod">
          <ac:chgData name="tko-cha" userId="62380f6f-809c-4992-a9f9-047e650382ea" providerId="ADAL" clId="{FA140670-15F9-6849-AFFC-9E6CB610DC48}" dt="2025-03-16T10:52:02.313" v="214" actId="1076"/>
          <ac:spMkLst>
            <pc:docMk/>
            <pc:sldMk cId="3219460632" sldId="389"/>
            <ac:spMk id="6" creationId="{00000000-0000-0000-0000-000000000000}"/>
          </ac:spMkLst>
        </pc:spChg>
        <pc:spChg chg="mod">
          <ac:chgData name="tko-cha" userId="62380f6f-809c-4992-a9f9-047e650382ea" providerId="ADAL" clId="{FA140670-15F9-6849-AFFC-9E6CB610DC48}" dt="2025-03-16T10:52:11.282" v="216" actId="1076"/>
          <ac:spMkLst>
            <pc:docMk/>
            <pc:sldMk cId="3219460632" sldId="389"/>
            <ac:spMk id="7" creationId="{00000000-0000-0000-0000-000000000000}"/>
          </ac:spMkLst>
        </pc:spChg>
        <pc:spChg chg="add mod">
          <ac:chgData name="tko-cha" userId="62380f6f-809c-4992-a9f9-047e650382ea" providerId="ADAL" clId="{FA140670-15F9-6849-AFFC-9E6CB610DC48}" dt="2025-03-16T11:03:37.764" v="279" actId="1076"/>
          <ac:spMkLst>
            <pc:docMk/>
            <pc:sldMk cId="3219460632" sldId="389"/>
            <ac:spMk id="8" creationId="{05562DEB-90A8-0EC1-4A52-A425A9123D8E}"/>
          </ac:spMkLst>
        </pc:spChg>
        <pc:spChg chg="add mod">
          <ac:chgData name="tko-cha" userId="62380f6f-809c-4992-a9f9-047e650382ea" providerId="ADAL" clId="{FA140670-15F9-6849-AFFC-9E6CB610DC48}" dt="2025-03-16T11:03:07.463" v="277" actId="1076"/>
          <ac:spMkLst>
            <pc:docMk/>
            <pc:sldMk cId="3219460632" sldId="389"/>
            <ac:spMk id="9" creationId="{D4A90D01-8B67-1468-CAE0-DD52B6048831}"/>
          </ac:spMkLst>
        </pc:spChg>
        <pc:spChg chg="add mod">
          <ac:chgData name="tko-cha" userId="62380f6f-809c-4992-a9f9-047e650382ea" providerId="ADAL" clId="{FA140670-15F9-6849-AFFC-9E6CB610DC48}" dt="2025-03-16T11:04:25.215" v="285" actId="1076"/>
          <ac:spMkLst>
            <pc:docMk/>
            <pc:sldMk cId="3219460632" sldId="389"/>
            <ac:spMk id="10" creationId="{9C7744AF-C642-1610-4F3B-26CA92DF989C}"/>
          </ac:spMkLst>
        </pc:spChg>
        <pc:spChg chg="add mod">
          <ac:chgData name="tko-cha" userId="62380f6f-809c-4992-a9f9-047e650382ea" providerId="ADAL" clId="{FA140670-15F9-6849-AFFC-9E6CB610DC48}" dt="2025-03-16T11:04:15.631" v="283" actId="1076"/>
          <ac:spMkLst>
            <pc:docMk/>
            <pc:sldMk cId="3219460632" sldId="389"/>
            <ac:spMk id="11" creationId="{D4FE15A0-3D24-789E-40DD-79C549FAB2B7}"/>
          </ac:spMkLst>
        </pc:spChg>
        <pc:spChg chg="add mod">
          <ac:chgData name="tko-cha" userId="62380f6f-809c-4992-a9f9-047e650382ea" providerId="ADAL" clId="{FA140670-15F9-6849-AFFC-9E6CB610DC48}" dt="2025-03-16T11:06:00.798" v="294" actId="1076"/>
          <ac:spMkLst>
            <pc:docMk/>
            <pc:sldMk cId="3219460632" sldId="389"/>
            <ac:spMk id="12" creationId="{A69D9D80-A185-0ABD-23FD-3E7F48E2C32A}"/>
          </ac:spMkLst>
        </pc:spChg>
        <pc:spChg chg="add mod">
          <ac:chgData name="tko-cha" userId="62380f6f-809c-4992-a9f9-047e650382ea" providerId="ADAL" clId="{FA140670-15F9-6849-AFFC-9E6CB610DC48}" dt="2025-03-16T11:06:15.753" v="297" actId="1076"/>
          <ac:spMkLst>
            <pc:docMk/>
            <pc:sldMk cId="3219460632" sldId="389"/>
            <ac:spMk id="13" creationId="{1F9E4388-176F-AB95-4D99-3998FA1D0267}"/>
          </ac:spMkLst>
        </pc:spChg>
        <pc:spChg chg="add mod">
          <ac:chgData name="tko-cha" userId="62380f6f-809c-4992-a9f9-047e650382ea" providerId="ADAL" clId="{FA140670-15F9-6849-AFFC-9E6CB610DC48}" dt="2025-03-16T11:06:24.575" v="299" actId="1076"/>
          <ac:spMkLst>
            <pc:docMk/>
            <pc:sldMk cId="3219460632" sldId="389"/>
            <ac:spMk id="14" creationId="{8DCBB37A-1BC4-1221-2E9B-E224F7787CC4}"/>
          </ac:spMkLst>
        </pc:spChg>
        <pc:graphicFrameChg chg="mod">
          <ac:chgData name="tko-cha" userId="62380f6f-809c-4992-a9f9-047e650382ea" providerId="ADAL" clId="{FA140670-15F9-6849-AFFC-9E6CB610DC48}" dt="2025-03-16T10:51:58.723" v="213" actId="1076"/>
          <ac:graphicFrameMkLst>
            <pc:docMk/>
            <pc:sldMk cId="3219460632" sldId="389"/>
            <ac:graphicFrameMk id="46259" creationId="{00000000-0000-0000-0000-000000000000}"/>
          </ac:graphicFrameMkLst>
        </pc:graphicFrameChg>
      </pc:sldChg>
      <pc:sldChg chg="addSp delSp modSp add mod modAnim">
        <pc:chgData name="tko-cha" userId="62380f6f-809c-4992-a9f9-047e650382ea" providerId="ADAL" clId="{FA140670-15F9-6849-AFFC-9E6CB610DC48}" dt="2025-03-16T11:01:39.643" v="268"/>
        <pc:sldMkLst>
          <pc:docMk/>
          <pc:sldMk cId="2781478881" sldId="390"/>
        </pc:sldMkLst>
        <pc:spChg chg="add mod">
          <ac:chgData name="tko-cha" userId="62380f6f-809c-4992-a9f9-047e650382ea" providerId="ADAL" clId="{FA140670-15F9-6849-AFFC-9E6CB610DC48}" dt="2025-03-16T10:55:44.824" v="236" actId="1076"/>
          <ac:spMkLst>
            <pc:docMk/>
            <pc:sldMk cId="2781478881" sldId="390"/>
            <ac:spMk id="2" creationId="{AD1DE459-88E8-2D56-EABF-93496E104651}"/>
          </ac:spMkLst>
        </pc:spChg>
        <pc:spChg chg="add mod">
          <ac:chgData name="tko-cha" userId="62380f6f-809c-4992-a9f9-047e650382ea" providerId="ADAL" clId="{FA140670-15F9-6849-AFFC-9E6CB610DC48}" dt="2025-03-16T10:55:56.963" v="239" actId="1076"/>
          <ac:spMkLst>
            <pc:docMk/>
            <pc:sldMk cId="2781478881" sldId="390"/>
            <ac:spMk id="3" creationId="{CC057987-7C7C-473E-4EC4-2B7F0A728A33}"/>
          </ac:spMkLst>
        </pc:spChg>
        <pc:spChg chg="add mod">
          <ac:chgData name="tko-cha" userId="62380f6f-809c-4992-a9f9-047e650382ea" providerId="ADAL" clId="{FA140670-15F9-6849-AFFC-9E6CB610DC48}" dt="2025-03-16T10:56:10.056" v="242" actId="1076"/>
          <ac:spMkLst>
            <pc:docMk/>
            <pc:sldMk cId="2781478881" sldId="390"/>
            <ac:spMk id="4" creationId="{B8815773-AFE5-81AC-BB06-1D2418342B35}"/>
          </ac:spMkLst>
        </pc:spChg>
        <pc:spChg chg="add mod">
          <ac:chgData name="tko-cha" userId="62380f6f-809c-4992-a9f9-047e650382ea" providerId="ADAL" clId="{FA140670-15F9-6849-AFFC-9E6CB610DC48}" dt="2025-03-16T10:56:18.671" v="244" actId="1076"/>
          <ac:spMkLst>
            <pc:docMk/>
            <pc:sldMk cId="2781478881" sldId="390"/>
            <ac:spMk id="5" creationId="{05CB6D01-DEF9-6D59-8A58-BFDADB7051DA}"/>
          </ac:spMkLst>
        </pc:spChg>
        <pc:spChg chg="mod">
          <ac:chgData name="tko-cha" userId="62380f6f-809c-4992-a9f9-047e650382ea" providerId="ADAL" clId="{FA140670-15F9-6849-AFFC-9E6CB610DC48}" dt="2025-03-16T10:52:29.625" v="219" actId="1076"/>
          <ac:spMkLst>
            <pc:docMk/>
            <pc:sldMk cId="2781478881" sldId="390"/>
            <ac:spMk id="6" creationId="{D53A1E15-A36E-7EAB-F5DC-D338D3402F51}"/>
          </ac:spMkLst>
        </pc:spChg>
        <pc:spChg chg="mod">
          <ac:chgData name="tko-cha" userId="62380f6f-809c-4992-a9f9-047e650382ea" providerId="ADAL" clId="{FA140670-15F9-6849-AFFC-9E6CB610DC48}" dt="2025-03-16T10:52:35.484" v="220" actId="1076"/>
          <ac:spMkLst>
            <pc:docMk/>
            <pc:sldMk cId="2781478881" sldId="390"/>
            <ac:spMk id="7" creationId="{F4A68066-A7E1-FD25-6CF5-41E2D8A6070A}"/>
          </ac:spMkLst>
        </pc:spChg>
        <pc:spChg chg="add mod">
          <ac:chgData name="tko-cha" userId="62380f6f-809c-4992-a9f9-047e650382ea" providerId="ADAL" clId="{FA140670-15F9-6849-AFFC-9E6CB610DC48}" dt="2025-03-16T10:56:34.779" v="247" actId="1076"/>
          <ac:spMkLst>
            <pc:docMk/>
            <pc:sldMk cId="2781478881" sldId="390"/>
            <ac:spMk id="8" creationId="{96188910-7162-84CB-DD57-62D033ECEBB7}"/>
          </ac:spMkLst>
        </pc:spChg>
        <pc:spChg chg="add mod">
          <ac:chgData name="tko-cha" userId="62380f6f-809c-4992-a9f9-047e650382ea" providerId="ADAL" clId="{FA140670-15F9-6849-AFFC-9E6CB610DC48}" dt="2025-03-16T10:56:42.397" v="249" actId="1076"/>
          <ac:spMkLst>
            <pc:docMk/>
            <pc:sldMk cId="2781478881" sldId="390"/>
            <ac:spMk id="9" creationId="{B2288299-B303-A5AF-0966-7EBB245F1316}"/>
          </ac:spMkLst>
        </pc:spChg>
        <pc:spChg chg="add del mod">
          <ac:chgData name="tko-cha" userId="62380f6f-809c-4992-a9f9-047e650382ea" providerId="ADAL" clId="{FA140670-15F9-6849-AFFC-9E6CB610DC48}" dt="2025-03-16T11:01:00.654" v="263" actId="21"/>
          <ac:spMkLst>
            <pc:docMk/>
            <pc:sldMk cId="2781478881" sldId="390"/>
            <ac:spMk id="10" creationId="{71C3C383-9169-D427-6524-5D186C92BD30}"/>
          </ac:spMkLst>
        </pc:spChg>
        <pc:spChg chg="add mod">
          <ac:chgData name="tko-cha" userId="62380f6f-809c-4992-a9f9-047e650382ea" providerId="ADAL" clId="{FA140670-15F9-6849-AFFC-9E6CB610DC48}" dt="2025-03-16T11:01:11.603" v="265" actId="1076"/>
          <ac:spMkLst>
            <pc:docMk/>
            <pc:sldMk cId="2781478881" sldId="390"/>
            <ac:spMk id="11" creationId="{45ED034F-0848-58A7-4FFE-040BC63CF94F}"/>
          </ac:spMkLst>
        </pc:spChg>
        <pc:graphicFrameChg chg="mod">
          <ac:chgData name="tko-cha" userId="62380f6f-809c-4992-a9f9-047e650382ea" providerId="ADAL" clId="{FA140670-15F9-6849-AFFC-9E6CB610DC48}" dt="2025-03-16T10:52:24.695" v="218" actId="1076"/>
          <ac:graphicFrameMkLst>
            <pc:docMk/>
            <pc:sldMk cId="2781478881" sldId="390"/>
            <ac:graphicFrameMk id="46259" creationId="{20FD2EF3-B83D-0ECF-B431-FC7E368F261E}"/>
          </ac:graphicFrameMkLst>
        </pc:graphicFrameChg>
      </pc:sldChg>
      <pc:sldChg chg="addSp delSp modSp mod setBg setClrOvrMap">
        <pc:chgData name="tko-cha" userId="62380f6f-809c-4992-a9f9-047e650382ea" providerId="ADAL" clId="{FA140670-15F9-6849-AFFC-9E6CB610DC48}" dt="2025-03-16T14:19:27.588" v="882" actId="1035"/>
        <pc:sldMkLst>
          <pc:docMk/>
          <pc:sldMk cId="674935173" sldId="398"/>
        </pc:sldMkLst>
        <pc:spChg chg="mod">
          <ac:chgData name="tko-cha" userId="62380f6f-809c-4992-a9f9-047e650382ea" providerId="ADAL" clId="{FA140670-15F9-6849-AFFC-9E6CB610DC48}" dt="2025-03-16T14:19:01.511" v="822" actId="27636"/>
          <ac:spMkLst>
            <pc:docMk/>
            <pc:sldMk cId="674935173" sldId="398"/>
            <ac:spMk id="3" creationId="{00000000-0000-0000-0000-000000000000}"/>
          </ac:spMkLst>
        </pc:spChg>
        <pc:spChg chg="mod">
          <ac:chgData name="tko-cha" userId="62380f6f-809c-4992-a9f9-047e650382ea" providerId="ADAL" clId="{FA140670-15F9-6849-AFFC-9E6CB610DC48}" dt="2025-03-16T14:18:43.532" v="811" actId="26606"/>
          <ac:spMkLst>
            <pc:docMk/>
            <pc:sldMk cId="674935173" sldId="398"/>
            <ac:spMk id="7" creationId="{00000000-0000-0000-0000-000000000000}"/>
          </ac:spMkLst>
        </pc:spChg>
        <pc:spChg chg="add del">
          <ac:chgData name="tko-cha" userId="62380f6f-809c-4992-a9f9-047e650382ea" providerId="ADAL" clId="{FA140670-15F9-6849-AFFC-9E6CB610DC48}" dt="2025-03-16T14:18:43.458" v="810" actId="26606"/>
          <ac:spMkLst>
            <pc:docMk/>
            <pc:sldMk cId="674935173" sldId="398"/>
            <ac:spMk id="12" creationId="{6BFF1E8A-3E3F-4A67-97F8-32C8D4123807}"/>
          </ac:spMkLst>
        </pc:spChg>
        <pc:spChg chg="add del">
          <ac:chgData name="tko-cha" userId="62380f6f-809c-4992-a9f9-047e650382ea" providerId="ADAL" clId="{FA140670-15F9-6849-AFFC-9E6CB610DC48}" dt="2025-03-16T14:18:43.458" v="810" actId="26606"/>
          <ac:spMkLst>
            <pc:docMk/>
            <pc:sldMk cId="674935173" sldId="398"/>
            <ac:spMk id="14" creationId="{D0BBA9C7-5B8B-474E-9392-E742C78ED5D2}"/>
          </ac:spMkLst>
        </pc:spChg>
        <pc:spChg chg="add del">
          <ac:chgData name="tko-cha" userId="62380f6f-809c-4992-a9f9-047e650382ea" providerId="ADAL" clId="{FA140670-15F9-6849-AFFC-9E6CB610DC48}" dt="2025-03-16T14:18:43.458" v="810" actId="26606"/>
          <ac:spMkLst>
            <pc:docMk/>
            <pc:sldMk cId="674935173" sldId="398"/>
            <ac:spMk id="16" creationId="{1D52F3B2-AFE1-41E8-9E34-D2B02A65826D}"/>
          </ac:spMkLst>
        </pc:spChg>
        <pc:spChg chg="add del">
          <ac:chgData name="tko-cha" userId="62380f6f-809c-4992-a9f9-047e650382ea" providerId="ADAL" clId="{FA140670-15F9-6849-AFFC-9E6CB610DC48}" dt="2025-03-16T14:18:43.458" v="810" actId="26606"/>
          <ac:spMkLst>
            <pc:docMk/>
            <pc:sldMk cId="674935173" sldId="398"/>
            <ac:spMk id="18" creationId="{C16E6DBF-82B5-4B52-B1C5-E1C756AC5741}"/>
          </ac:spMkLst>
        </pc:spChg>
        <pc:spChg chg="add del">
          <ac:chgData name="tko-cha" userId="62380f6f-809c-4992-a9f9-047e650382ea" providerId="ADAL" clId="{FA140670-15F9-6849-AFFC-9E6CB610DC48}" dt="2025-03-16T14:18:43.458" v="810" actId="26606"/>
          <ac:spMkLst>
            <pc:docMk/>
            <pc:sldMk cId="674935173" sldId="398"/>
            <ac:spMk id="20" creationId="{504BED40-EAF7-4E55-AFF7-2CD840EBD3AA}"/>
          </ac:spMkLst>
        </pc:spChg>
        <pc:spChg chg="add del">
          <ac:chgData name="tko-cha" userId="62380f6f-809c-4992-a9f9-047e650382ea" providerId="ADAL" clId="{FA140670-15F9-6849-AFFC-9E6CB610DC48}" dt="2025-03-16T14:18:43.458" v="810" actId="26606"/>
          <ac:spMkLst>
            <pc:docMk/>
            <pc:sldMk cId="674935173" sldId="398"/>
            <ac:spMk id="22" creationId="{F367CCF1-BB1E-41CF-8499-94A870C33EFA}"/>
          </ac:spMkLst>
        </pc:spChg>
        <pc:spChg chg="add">
          <ac:chgData name="tko-cha" userId="62380f6f-809c-4992-a9f9-047e650382ea" providerId="ADAL" clId="{FA140670-15F9-6849-AFFC-9E6CB610DC48}" dt="2025-03-16T14:18:43.532" v="811" actId="26606"/>
          <ac:spMkLst>
            <pc:docMk/>
            <pc:sldMk cId="674935173" sldId="398"/>
            <ac:spMk id="24" creationId="{6BFF1E8A-3E3F-4A67-97F8-32C8D4123807}"/>
          </ac:spMkLst>
        </pc:spChg>
        <pc:spChg chg="add">
          <ac:chgData name="tko-cha" userId="62380f6f-809c-4992-a9f9-047e650382ea" providerId="ADAL" clId="{FA140670-15F9-6849-AFFC-9E6CB610DC48}" dt="2025-03-16T14:18:43.532" v="811" actId="26606"/>
          <ac:spMkLst>
            <pc:docMk/>
            <pc:sldMk cId="674935173" sldId="398"/>
            <ac:spMk id="25" creationId="{D0BBA9C7-5B8B-474E-9392-E742C78ED5D2}"/>
          </ac:spMkLst>
        </pc:spChg>
        <pc:spChg chg="add">
          <ac:chgData name="tko-cha" userId="62380f6f-809c-4992-a9f9-047e650382ea" providerId="ADAL" clId="{FA140670-15F9-6849-AFFC-9E6CB610DC48}" dt="2025-03-16T14:18:43.532" v="811" actId="26606"/>
          <ac:spMkLst>
            <pc:docMk/>
            <pc:sldMk cId="674935173" sldId="398"/>
            <ac:spMk id="26" creationId="{1D52F3B2-AFE1-41E8-9E34-D2B02A65826D}"/>
          </ac:spMkLst>
        </pc:spChg>
        <pc:spChg chg="add">
          <ac:chgData name="tko-cha" userId="62380f6f-809c-4992-a9f9-047e650382ea" providerId="ADAL" clId="{FA140670-15F9-6849-AFFC-9E6CB610DC48}" dt="2025-03-16T14:18:43.532" v="811" actId="26606"/>
          <ac:spMkLst>
            <pc:docMk/>
            <pc:sldMk cId="674935173" sldId="398"/>
            <ac:spMk id="27" creationId="{C16E6DBF-82B5-4B52-B1C5-E1C756AC5741}"/>
          </ac:spMkLst>
        </pc:spChg>
        <pc:spChg chg="add">
          <ac:chgData name="tko-cha" userId="62380f6f-809c-4992-a9f9-047e650382ea" providerId="ADAL" clId="{FA140670-15F9-6849-AFFC-9E6CB610DC48}" dt="2025-03-16T14:18:43.532" v="811" actId="26606"/>
          <ac:spMkLst>
            <pc:docMk/>
            <pc:sldMk cId="674935173" sldId="398"/>
            <ac:spMk id="28" creationId="{B8DD2392-397B-48BF-BEFA-EA1FB881CA85}"/>
          </ac:spMkLst>
        </pc:spChg>
        <pc:picChg chg="mod">
          <ac:chgData name="tko-cha" userId="62380f6f-809c-4992-a9f9-047e650382ea" providerId="ADAL" clId="{FA140670-15F9-6849-AFFC-9E6CB610DC48}" dt="2025-03-16T14:19:27.588" v="882" actId="1035"/>
          <ac:picMkLst>
            <pc:docMk/>
            <pc:sldMk cId="674935173" sldId="398"/>
            <ac:picMk id="2" creationId="{00000000-0000-0000-0000-000000000000}"/>
          </ac:picMkLst>
        </pc:picChg>
      </pc:sldChg>
      <pc:sldChg chg="addSp delSp modSp mod setBg setClrOvrMap">
        <pc:chgData name="tko-cha" userId="62380f6f-809c-4992-a9f9-047e650382ea" providerId="ADAL" clId="{FA140670-15F9-6849-AFFC-9E6CB610DC48}" dt="2025-03-16T14:21:27.662" v="916" actId="207"/>
        <pc:sldMkLst>
          <pc:docMk/>
          <pc:sldMk cId="3070449954" sldId="402"/>
        </pc:sldMkLst>
        <pc:spChg chg="mod">
          <ac:chgData name="tko-cha" userId="62380f6f-809c-4992-a9f9-047e650382ea" providerId="ADAL" clId="{FA140670-15F9-6849-AFFC-9E6CB610DC48}" dt="2025-03-16T14:20:04.985" v="888" actId="26606"/>
          <ac:spMkLst>
            <pc:docMk/>
            <pc:sldMk cId="3070449954" sldId="402"/>
            <ac:spMk id="2" creationId="{00000000-0000-0000-0000-000000000000}"/>
          </ac:spMkLst>
        </pc:spChg>
        <pc:spChg chg="add del">
          <ac:chgData name="tko-cha" userId="62380f6f-809c-4992-a9f9-047e650382ea" providerId="ADAL" clId="{FA140670-15F9-6849-AFFC-9E6CB610DC48}" dt="2025-03-16T14:20:05.021" v="889" actId="26606"/>
          <ac:spMkLst>
            <pc:docMk/>
            <pc:sldMk cId="3070449954" sldId="402"/>
            <ac:spMk id="3" creationId="{00000000-0000-0000-0000-000000000000}"/>
          </ac:spMkLst>
        </pc:spChg>
        <pc:spChg chg="add del">
          <ac:chgData name="tko-cha" userId="62380f6f-809c-4992-a9f9-047e650382ea" providerId="ADAL" clId="{FA140670-15F9-6849-AFFC-9E6CB610DC48}" dt="2025-03-16T14:20:01.098" v="884" actId="26606"/>
          <ac:spMkLst>
            <pc:docMk/>
            <pc:sldMk cId="3070449954" sldId="402"/>
            <ac:spMk id="9" creationId="{A94E9B77-A24A-4879-AC16-8DC930AD21E2}"/>
          </ac:spMkLst>
        </pc:spChg>
        <pc:spChg chg="add del">
          <ac:chgData name="tko-cha" userId="62380f6f-809c-4992-a9f9-047e650382ea" providerId="ADAL" clId="{FA140670-15F9-6849-AFFC-9E6CB610DC48}" dt="2025-03-16T14:20:01.098" v="884" actId="26606"/>
          <ac:spMkLst>
            <pc:docMk/>
            <pc:sldMk cId="3070449954" sldId="402"/>
            <ac:spMk id="11" creationId="{6CA37055-08E9-4FC6-909B-D66887E60F90}"/>
          </ac:spMkLst>
        </pc:spChg>
        <pc:spChg chg="add del">
          <ac:chgData name="tko-cha" userId="62380f6f-809c-4992-a9f9-047e650382ea" providerId="ADAL" clId="{FA140670-15F9-6849-AFFC-9E6CB610DC48}" dt="2025-03-16T14:20:01.098" v="884" actId="26606"/>
          <ac:spMkLst>
            <pc:docMk/>
            <pc:sldMk cId="3070449954" sldId="402"/>
            <ac:spMk id="13" creationId="{849C8B35-87B0-40F5-9664-9C29A0D36E50}"/>
          </ac:spMkLst>
        </pc:spChg>
        <pc:spChg chg="add del">
          <ac:chgData name="tko-cha" userId="62380f6f-809c-4992-a9f9-047e650382ea" providerId="ADAL" clId="{FA140670-15F9-6849-AFFC-9E6CB610DC48}" dt="2025-03-16T14:20:01.098" v="884" actId="26606"/>
          <ac:spMkLst>
            <pc:docMk/>
            <pc:sldMk cId="3070449954" sldId="402"/>
            <ac:spMk id="15" creationId="{0C88BA7A-8734-4875-A572-8D0AA2A27B68}"/>
          </ac:spMkLst>
        </pc:spChg>
        <pc:spChg chg="add del">
          <ac:chgData name="tko-cha" userId="62380f6f-809c-4992-a9f9-047e650382ea" providerId="ADAL" clId="{FA140670-15F9-6849-AFFC-9E6CB610DC48}" dt="2025-03-16T14:20:03.475" v="886" actId="26606"/>
          <ac:spMkLst>
            <pc:docMk/>
            <pc:sldMk cId="3070449954" sldId="402"/>
            <ac:spMk id="17" creationId="{F92989FB-1024-49B7-BDF1-B3CE27D48623}"/>
          </ac:spMkLst>
        </pc:spChg>
        <pc:spChg chg="add del">
          <ac:chgData name="tko-cha" userId="62380f6f-809c-4992-a9f9-047e650382ea" providerId="ADAL" clId="{FA140670-15F9-6849-AFFC-9E6CB610DC48}" dt="2025-03-16T14:20:03.475" v="886" actId="26606"/>
          <ac:spMkLst>
            <pc:docMk/>
            <pc:sldMk cId="3070449954" sldId="402"/>
            <ac:spMk id="18" creationId="{A94E9B77-A24A-4879-AC16-8DC930AD21E2}"/>
          </ac:spMkLst>
        </pc:spChg>
        <pc:spChg chg="add del">
          <ac:chgData name="tko-cha" userId="62380f6f-809c-4992-a9f9-047e650382ea" providerId="ADAL" clId="{FA140670-15F9-6849-AFFC-9E6CB610DC48}" dt="2025-03-16T14:20:03.475" v="886" actId="26606"/>
          <ac:spMkLst>
            <pc:docMk/>
            <pc:sldMk cId="3070449954" sldId="402"/>
            <ac:spMk id="19" creationId="{DFEE959E-BF10-4204-9556-D1707088D445}"/>
          </ac:spMkLst>
        </pc:spChg>
        <pc:spChg chg="add del">
          <ac:chgData name="tko-cha" userId="62380f6f-809c-4992-a9f9-047e650382ea" providerId="ADAL" clId="{FA140670-15F9-6849-AFFC-9E6CB610DC48}" dt="2025-03-16T14:20:03.475" v="886" actId="26606"/>
          <ac:spMkLst>
            <pc:docMk/>
            <pc:sldMk cId="3070449954" sldId="402"/>
            <ac:spMk id="20" creationId="{6CA37055-08E9-4FC6-909B-D66887E60F90}"/>
          </ac:spMkLst>
        </pc:spChg>
        <pc:spChg chg="add del">
          <ac:chgData name="tko-cha" userId="62380f6f-809c-4992-a9f9-047e650382ea" providerId="ADAL" clId="{FA140670-15F9-6849-AFFC-9E6CB610DC48}" dt="2025-03-16T14:20:03.475" v="886" actId="26606"/>
          <ac:spMkLst>
            <pc:docMk/>
            <pc:sldMk cId="3070449954" sldId="402"/>
            <ac:spMk id="21" creationId="{DDD17B6A-CB37-4005-9681-A20AFCDC7822}"/>
          </ac:spMkLst>
        </pc:spChg>
        <pc:spChg chg="add del">
          <ac:chgData name="tko-cha" userId="62380f6f-809c-4992-a9f9-047e650382ea" providerId="ADAL" clId="{FA140670-15F9-6849-AFFC-9E6CB610DC48}" dt="2025-03-16T14:20:03.475" v="886" actId="26606"/>
          <ac:spMkLst>
            <pc:docMk/>
            <pc:sldMk cId="3070449954" sldId="402"/>
            <ac:spMk id="22" creationId="{849C8B35-87B0-40F5-9664-9C29A0D36E50}"/>
          </ac:spMkLst>
        </pc:spChg>
        <pc:spChg chg="add del">
          <ac:chgData name="tko-cha" userId="62380f6f-809c-4992-a9f9-047e650382ea" providerId="ADAL" clId="{FA140670-15F9-6849-AFFC-9E6CB610DC48}" dt="2025-03-16T14:20:03.475" v="886" actId="26606"/>
          <ac:spMkLst>
            <pc:docMk/>
            <pc:sldMk cId="3070449954" sldId="402"/>
            <ac:spMk id="23" creationId="{3B7BBDE9-DAED-40B0-A640-503C918D1CE3}"/>
          </ac:spMkLst>
        </pc:spChg>
        <pc:spChg chg="add del">
          <ac:chgData name="tko-cha" userId="62380f6f-809c-4992-a9f9-047e650382ea" providerId="ADAL" clId="{FA140670-15F9-6849-AFFC-9E6CB610DC48}" dt="2025-03-16T14:20:03.475" v="886" actId="26606"/>
          <ac:spMkLst>
            <pc:docMk/>
            <pc:sldMk cId="3070449954" sldId="402"/>
            <ac:spMk id="24" creationId="{0C88BA7A-8734-4875-A572-8D0AA2A27B68}"/>
          </ac:spMkLst>
        </pc:spChg>
        <pc:spChg chg="add del">
          <ac:chgData name="tko-cha" userId="62380f6f-809c-4992-a9f9-047e650382ea" providerId="ADAL" clId="{FA140670-15F9-6849-AFFC-9E6CB610DC48}" dt="2025-03-16T14:20:03.475" v="886" actId="26606"/>
          <ac:spMkLst>
            <pc:docMk/>
            <pc:sldMk cId="3070449954" sldId="402"/>
            <ac:spMk id="25" creationId="{7BC7EA7B-802E-41F4-8926-C4475287AA31}"/>
          </ac:spMkLst>
        </pc:spChg>
        <pc:spChg chg="add del">
          <ac:chgData name="tko-cha" userId="62380f6f-809c-4992-a9f9-047e650382ea" providerId="ADAL" clId="{FA140670-15F9-6849-AFFC-9E6CB610DC48}" dt="2025-03-16T14:20:04.985" v="888" actId="26606"/>
          <ac:spMkLst>
            <pc:docMk/>
            <pc:sldMk cId="3070449954" sldId="402"/>
            <ac:spMk id="28" creationId="{A94E9B77-A24A-4879-AC16-8DC930AD21E2}"/>
          </ac:spMkLst>
        </pc:spChg>
        <pc:spChg chg="add del">
          <ac:chgData name="tko-cha" userId="62380f6f-809c-4992-a9f9-047e650382ea" providerId="ADAL" clId="{FA140670-15F9-6849-AFFC-9E6CB610DC48}" dt="2025-03-16T14:20:04.985" v="888" actId="26606"/>
          <ac:spMkLst>
            <pc:docMk/>
            <pc:sldMk cId="3070449954" sldId="402"/>
            <ac:spMk id="29" creationId="{6CA37055-08E9-4FC6-909B-D66887E60F90}"/>
          </ac:spMkLst>
        </pc:spChg>
        <pc:spChg chg="add del">
          <ac:chgData name="tko-cha" userId="62380f6f-809c-4992-a9f9-047e650382ea" providerId="ADAL" clId="{FA140670-15F9-6849-AFFC-9E6CB610DC48}" dt="2025-03-16T14:20:04.985" v="888" actId="26606"/>
          <ac:spMkLst>
            <pc:docMk/>
            <pc:sldMk cId="3070449954" sldId="402"/>
            <ac:spMk id="30" creationId="{849C8B35-87B0-40F5-9664-9C29A0D36E50}"/>
          </ac:spMkLst>
        </pc:spChg>
        <pc:spChg chg="add del">
          <ac:chgData name="tko-cha" userId="62380f6f-809c-4992-a9f9-047e650382ea" providerId="ADAL" clId="{FA140670-15F9-6849-AFFC-9E6CB610DC48}" dt="2025-03-16T14:20:04.985" v="888" actId="26606"/>
          <ac:spMkLst>
            <pc:docMk/>
            <pc:sldMk cId="3070449954" sldId="402"/>
            <ac:spMk id="31" creationId="{0C88BA7A-8734-4875-A572-8D0AA2A27B68}"/>
          </ac:spMkLst>
        </pc:spChg>
        <pc:spChg chg="add">
          <ac:chgData name="tko-cha" userId="62380f6f-809c-4992-a9f9-047e650382ea" providerId="ADAL" clId="{FA140670-15F9-6849-AFFC-9E6CB610DC48}" dt="2025-03-16T14:20:05.021" v="889" actId="26606"/>
          <ac:spMkLst>
            <pc:docMk/>
            <pc:sldMk cId="3070449954" sldId="402"/>
            <ac:spMk id="34" creationId="{A94E9B77-A24A-4879-AC16-8DC930AD21E2}"/>
          </ac:spMkLst>
        </pc:spChg>
        <pc:spChg chg="add">
          <ac:chgData name="tko-cha" userId="62380f6f-809c-4992-a9f9-047e650382ea" providerId="ADAL" clId="{FA140670-15F9-6849-AFFC-9E6CB610DC48}" dt="2025-03-16T14:20:05.021" v="889" actId="26606"/>
          <ac:spMkLst>
            <pc:docMk/>
            <pc:sldMk cId="3070449954" sldId="402"/>
            <ac:spMk id="35" creationId="{6CA37055-08E9-4FC6-909B-D66887E60F90}"/>
          </ac:spMkLst>
        </pc:spChg>
        <pc:spChg chg="add">
          <ac:chgData name="tko-cha" userId="62380f6f-809c-4992-a9f9-047e650382ea" providerId="ADAL" clId="{FA140670-15F9-6849-AFFC-9E6CB610DC48}" dt="2025-03-16T14:20:05.021" v="889" actId="26606"/>
          <ac:spMkLst>
            <pc:docMk/>
            <pc:sldMk cId="3070449954" sldId="402"/>
            <ac:spMk id="36" creationId="{849C8B35-87B0-40F5-9664-9C29A0D36E50}"/>
          </ac:spMkLst>
        </pc:spChg>
        <pc:spChg chg="add">
          <ac:chgData name="tko-cha" userId="62380f6f-809c-4992-a9f9-047e650382ea" providerId="ADAL" clId="{FA140670-15F9-6849-AFFC-9E6CB610DC48}" dt="2025-03-16T14:20:05.021" v="889" actId="26606"/>
          <ac:spMkLst>
            <pc:docMk/>
            <pc:sldMk cId="3070449954" sldId="402"/>
            <ac:spMk id="37" creationId="{0C88BA7A-8734-4875-A572-8D0AA2A27B68}"/>
          </ac:spMkLst>
        </pc:spChg>
        <pc:spChg chg="add">
          <ac:chgData name="tko-cha" userId="62380f6f-809c-4992-a9f9-047e650382ea" providerId="ADAL" clId="{FA140670-15F9-6849-AFFC-9E6CB610DC48}" dt="2025-03-16T14:20:05.021" v="889" actId="26606"/>
          <ac:spMkLst>
            <pc:docMk/>
            <pc:sldMk cId="3070449954" sldId="402"/>
            <ac:spMk id="38" creationId="{F92989FB-1024-49B7-BDF1-B3CE27D48623}"/>
          </ac:spMkLst>
        </pc:spChg>
        <pc:spChg chg="add">
          <ac:chgData name="tko-cha" userId="62380f6f-809c-4992-a9f9-047e650382ea" providerId="ADAL" clId="{FA140670-15F9-6849-AFFC-9E6CB610DC48}" dt="2025-03-16T14:20:05.021" v="889" actId="26606"/>
          <ac:spMkLst>
            <pc:docMk/>
            <pc:sldMk cId="3070449954" sldId="402"/>
            <ac:spMk id="39" creationId="{DFEE959E-BF10-4204-9556-D1707088D445}"/>
          </ac:spMkLst>
        </pc:spChg>
        <pc:spChg chg="add">
          <ac:chgData name="tko-cha" userId="62380f6f-809c-4992-a9f9-047e650382ea" providerId="ADAL" clId="{FA140670-15F9-6849-AFFC-9E6CB610DC48}" dt="2025-03-16T14:20:05.021" v="889" actId="26606"/>
          <ac:spMkLst>
            <pc:docMk/>
            <pc:sldMk cId="3070449954" sldId="402"/>
            <ac:spMk id="40" creationId="{DDD17B6A-CB37-4005-9681-A20AFCDC7822}"/>
          </ac:spMkLst>
        </pc:spChg>
        <pc:spChg chg="add">
          <ac:chgData name="tko-cha" userId="62380f6f-809c-4992-a9f9-047e650382ea" providerId="ADAL" clId="{FA140670-15F9-6849-AFFC-9E6CB610DC48}" dt="2025-03-16T14:20:05.021" v="889" actId="26606"/>
          <ac:spMkLst>
            <pc:docMk/>
            <pc:sldMk cId="3070449954" sldId="402"/>
            <ac:spMk id="41" creationId="{3B7BBDE9-DAED-40B0-A640-503C918D1CE3}"/>
          </ac:spMkLst>
        </pc:spChg>
        <pc:spChg chg="add">
          <ac:chgData name="tko-cha" userId="62380f6f-809c-4992-a9f9-047e650382ea" providerId="ADAL" clId="{FA140670-15F9-6849-AFFC-9E6CB610DC48}" dt="2025-03-16T14:20:05.021" v="889" actId="26606"/>
          <ac:spMkLst>
            <pc:docMk/>
            <pc:sldMk cId="3070449954" sldId="402"/>
            <ac:spMk id="42" creationId="{7BC7EA7B-802E-41F4-8926-C4475287AA31}"/>
          </ac:spMkLst>
        </pc:spChg>
        <pc:graphicFrameChg chg="add del">
          <ac:chgData name="tko-cha" userId="62380f6f-809c-4992-a9f9-047e650382ea" providerId="ADAL" clId="{FA140670-15F9-6849-AFFC-9E6CB610DC48}" dt="2025-03-16T14:20:01.098" v="884" actId="26606"/>
          <ac:graphicFrameMkLst>
            <pc:docMk/>
            <pc:sldMk cId="3070449954" sldId="402"/>
            <ac:graphicFrameMk id="5" creationId="{621B4BC5-E637-3A95-8053-7EDF2BC947C6}"/>
          </ac:graphicFrameMkLst>
        </pc:graphicFrameChg>
        <pc:graphicFrameChg chg="add del">
          <ac:chgData name="tko-cha" userId="62380f6f-809c-4992-a9f9-047e650382ea" providerId="ADAL" clId="{FA140670-15F9-6849-AFFC-9E6CB610DC48}" dt="2025-03-16T14:20:04.985" v="888" actId="26606"/>
          <ac:graphicFrameMkLst>
            <pc:docMk/>
            <pc:sldMk cId="3070449954" sldId="402"/>
            <ac:graphicFrameMk id="32" creationId="{4DD52A85-FAA6-6F61-BD7C-1CA4D55EB5F9}"/>
          </ac:graphicFrameMkLst>
        </pc:graphicFrameChg>
        <pc:graphicFrameChg chg="modGraphic">
          <ac:chgData name="tko-cha" userId="62380f6f-809c-4992-a9f9-047e650382ea" providerId="ADAL" clId="{FA140670-15F9-6849-AFFC-9E6CB610DC48}" dt="2025-03-16T14:21:27.662" v="916" actId="207"/>
          <ac:graphicFrameMkLst>
            <pc:docMk/>
            <pc:sldMk cId="3070449954" sldId="402"/>
            <ac:graphicFrameMk id="43" creationId="{5EA167D2-0363-04E9-F6B5-95F2A61B6F84}"/>
          </ac:graphicFrameMkLst>
        </pc:graphicFrameChg>
      </pc:sldChg>
      <pc:sldChg chg="addSp delSp modSp mod setBg">
        <pc:chgData name="tko-cha" userId="62380f6f-809c-4992-a9f9-047e650382ea" providerId="ADAL" clId="{FA140670-15F9-6849-AFFC-9E6CB610DC48}" dt="2025-03-16T14:22:33.456" v="921" actId="207"/>
        <pc:sldMkLst>
          <pc:docMk/>
          <pc:sldMk cId="1149363876" sldId="403"/>
        </pc:sldMkLst>
        <pc:spChg chg="del">
          <ac:chgData name="tko-cha" userId="62380f6f-809c-4992-a9f9-047e650382ea" providerId="ADAL" clId="{FA140670-15F9-6849-AFFC-9E6CB610DC48}" dt="2025-03-16T14:22:15.522" v="917" actId="26606"/>
          <ac:spMkLst>
            <pc:docMk/>
            <pc:sldMk cId="1149363876" sldId="403"/>
            <ac:spMk id="4" creationId="{00000000-0000-0000-0000-000000000000}"/>
          </ac:spMkLst>
        </pc:spChg>
        <pc:spChg chg="mod">
          <ac:chgData name="tko-cha" userId="62380f6f-809c-4992-a9f9-047e650382ea" providerId="ADAL" clId="{FA140670-15F9-6849-AFFC-9E6CB610DC48}" dt="2025-03-16T14:22:15.522" v="917" actId="26606"/>
          <ac:spMkLst>
            <pc:docMk/>
            <pc:sldMk cId="1149363876" sldId="403"/>
            <ac:spMk id="5" creationId="{00000000-0000-0000-0000-000000000000}"/>
          </ac:spMkLst>
        </pc:spChg>
        <pc:spChg chg="add">
          <ac:chgData name="tko-cha" userId="62380f6f-809c-4992-a9f9-047e650382ea" providerId="ADAL" clId="{FA140670-15F9-6849-AFFC-9E6CB610DC48}" dt="2025-03-16T14:22:15.522" v="917" actId="26606"/>
          <ac:spMkLst>
            <pc:docMk/>
            <pc:sldMk cId="1149363876" sldId="403"/>
            <ac:spMk id="11" creationId="{A94E9B77-A24A-4879-AC16-8DC930AD21E2}"/>
          </ac:spMkLst>
        </pc:spChg>
        <pc:spChg chg="add">
          <ac:chgData name="tko-cha" userId="62380f6f-809c-4992-a9f9-047e650382ea" providerId="ADAL" clId="{FA140670-15F9-6849-AFFC-9E6CB610DC48}" dt="2025-03-16T14:22:15.522" v="917" actId="26606"/>
          <ac:spMkLst>
            <pc:docMk/>
            <pc:sldMk cId="1149363876" sldId="403"/>
            <ac:spMk id="13" creationId="{6CA37055-08E9-4FC6-909B-D66887E60F90}"/>
          </ac:spMkLst>
        </pc:spChg>
        <pc:spChg chg="add">
          <ac:chgData name="tko-cha" userId="62380f6f-809c-4992-a9f9-047e650382ea" providerId="ADAL" clId="{FA140670-15F9-6849-AFFC-9E6CB610DC48}" dt="2025-03-16T14:22:15.522" v="917" actId="26606"/>
          <ac:spMkLst>
            <pc:docMk/>
            <pc:sldMk cId="1149363876" sldId="403"/>
            <ac:spMk id="15" creationId="{849C8B35-87B0-40F5-9664-9C29A0D36E50}"/>
          </ac:spMkLst>
        </pc:spChg>
        <pc:spChg chg="add">
          <ac:chgData name="tko-cha" userId="62380f6f-809c-4992-a9f9-047e650382ea" providerId="ADAL" clId="{FA140670-15F9-6849-AFFC-9E6CB610DC48}" dt="2025-03-16T14:22:15.522" v="917" actId="26606"/>
          <ac:spMkLst>
            <pc:docMk/>
            <pc:sldMk cId="1149363876" sldId="403"/>
            <ac:spMk id="17" creationId="{0C88BA7A-8734-4875-A572-8D0AA2A27B68}"/>
          </ac:spMkLst>
        </pc:spChg>
        <pc:graphicFrameChg chg="add mod modGraphic">
          <ac:chgData name="tko-cha" userId="62380f6f-809c-4992-a9f9-047e650382ea" providerId="ADAL" clId="{FA140670-15F9-6849-AFFC-9E6CB610DC48}" dt="2025-03-16T14:22:33.456" v="921" actId="207"/>
          <ac:graphicFrameMkLst>
            <pc:docMk/>
            <pc:sldMk cId="1149363876" sldId="403"/>
            <ac:graphicFrameMk id="7" creationId="{DC27F622-C132-AC09-F79F-E4645D775EA5}"/>
          </ac:graphicFrameMkLst>
        </pc:graphicFrameChg>
      </pc:sldChg>
      <pc:sldChg chg="addSp modSp mod setBg addAnim">
        <pc:chgData name="tko-cha" userId="62380f6f-809c-4992-a9f9-047e650382ea" providerId="ADAL" clId="{FA140670-15F9-6849-AFFC-9E6CB610DC48}" dt="2025-03-16T13:10:30.117" v="560"/>
        <pc:sldMkLst>
          <pc:docMk/>
          <pc:sldMk cId="1826482720" sldId="421"/>
        </pc:sldMkLst>
        <pc:spChg chg="mod">
          <ac:chgData name="tko-cha" userId="62380f6f-809c-4992-a9f9-047e650382ea" providerId="ADAL" clId="{FA140670-15F9-6849-AFFC-9E6CB610DC48}" dt="2025-03-16T13:10:30.115" v="559" actId="26606"/>
          <ac:spMkLst>
            <pc:docMk/>
            <pc:sldMk cId="1826482720" sldId="421"/>
            <ac:spMk id="2" creationId="{00000000-0000-0000-0000-000000000000}"/>
          </ac:spMkLst>
        </pc:spChg>
        <pc:spChg chg="add">
          <ac:chgData name="tko-cha" userId="62380f6f-809c-4992-a9f9-047e650382ea" providerId="ADAL" clId="{FA140670-15F9-6849-AFFC-9E6CB610DC48}" dt="2025-03-16T13:10:30.115" v="559" actId="26606"/>
          <ac:spMkLst>
            <pc:docMk/>
            <pc:sldMk cId="1826482720" sldId="421"/>
            <ac:spMk id="7" creationId="{39171204-6A50-40E1-B631-84CEDFC9396A}"/>
          </ac:spMkLst>
        </pc:spChg>
        <pc:spChg chg="add">
          <ac:chgData name="tko-cha" userId="62380f6f-809c-4992-a9f9-047e650382ea" providerId="ADAL" clId="{FA140670-15F9-6849-AFFC-9E6CB610DC48}" dt="2025-03-16T13:10:30.115" v="559" actId="26606"/>
          <ac:spMkLst>
            <pc:docMk/>
            <pc:sldMk cId="1826482720" sldId="421"/>
            <ac:spMk id="9" creationId="{06C973F6-5187-412F-AACC-6E3FF8A6A12C}"/>
          </ac:spMkLst>
        </pc:spChg>
        <pc:spChg chg="add">
          <ac:chgData name="tko-cha" userId="62380f6f-809c-4992-a9f9-047e650382ea" providerId="ADAL" clId="{FA140670-15F9-6849-AFFC-9E6CB610DC48}" dt="2025-03-16T13:10:30.115" v="559" actId="26606"/>
          <ac:spMkLst>
            <pc:docMk/>
            <pc:sldMk cId="1826482720" sldId="421"/>
            <ac:spMk id="11" creationId="{D11AE14F-1B7E-41E6-B579-2F71D135036C}"/>
          </ac:spMkLst>
        </pc:spChg>
        <pc:spChg chg="add">
          <ac:chgData name="tko-cha" userId="62380f6f-809c-4992-a9f9-047e650382ea" providerId="ADAL" clId="{FA140670-15F9-6849-AFFC-9E6CB610DC48}" dt="2025-03-16T13:10:30.115" v="559" actId="26606"/>
          <ac:spMkLst>
            <pc:docMk/>
            <pc:sldMk cId="1826482720" sldId="421"/>
            <ac:spMk id="13" creationId="{752BB805-F7B7-4B80-A1C5-385D4DAF74D0}"/>
          </ac:spMkLst>
        </pc:spChg>
      </pc:sldChg>
      <pc:sldChg chg="addSp modSp mod setBg">
        <pc:chgData name="tko-cha" userId="62380f6f-809c-4992-a9f9-047e650382ea" providerId="ADAL" clId="{FA140670-15F9-6849-AFFC-9E6CB610DC48}" dt="2025-03-16T13:10:13.120" v="554" actId="26606"/>
        <pc:sldMkLst>
          <pc:docMk/>
          <pc:sldMk cId="1896704320" sldId="439"/>
        </pc:sldMkLst>
        <pc:spChg chg="mod">
          <ac:chgData name="tko-cha" userId="62380f6f-809c-4992-a9f9-047e650382ea" providerId="ADAL" clId="{FA140670-15F9-6849-AFFC-9E6CB610DC48}" dt="2025-03-16T13:10:13.120" v="554" actId="26606"/>
          <ac:spMkLst>
            <pc:docMk/>
            <pc:sldMk cId="1896704320" sldId="439"/>
            <ac:spMk id="2" creationId="{00000000-0000-0000-0000-000000000000}"/>
          </ac:spMkLst>
        </pc:spChg>
        <pc:spChg chg="add">
          <ac:chgData name="tko-cha" userId="62380f6f-809c-4992-a9f9-047e650382ea" providerId="ADAL" clId="{FA140670-15F9-6849-AFFC-9E6CB610DC48}" dt="2025-03-16T13:10:13.120" v="554" actId="26606"/>
          <ac:spMkLst>
            <pc:docMk/>
            <pc:sldMk cId="1896704320" sldId="439"/>
            <ac:spMk id="7" creationId="{3018A306-443B-4844-9884-D3E2C3B37171}"/>
          </ac:spMkLst>
        </pc:spChg>
        <pc:spChg chg="add">
          <ac:chgData name="tko-cha" userId="62380f6f-809c-4992-a9f9-047e650382ea" providerId="ADAL" clId="{FA140670-15F9-6849-AFFC-9E6CB610DC48}" dt="2025-03-16T13:10:13.120" v="554" actId="26606"/>
          <ac:spMkLst>
            <pc:docMk/>
            <pc:sldMk cId="1896704320" sldId="439"/>
            <ac:spMk id="9" creationId="{3F430D2A-93AA-410C-B1BB-98FEA2990778}"/>
          </ac:spMkLst>
        </pc:spChg>
        <pc:spChg chg="add">
          <ac:chgData name="tko-cha" userId="62380f6f-809c-4992-a9f9-047e650382ea" providerId="ADAL" clId="{FA140670-15F9-6849-AFFC-9E6CB610DC48}" dt="2025-03-16T13:10:13.120" v="554" actId="26606"/>
          <ac:spMkLst>
            <pc:docMk/>
            <pc:sldMk cId="1896704320" sldId="439"/>
            <ac:spMk id="11" creationId="{9A0EF52A-1A39-47D8-AA03-47A1C47BE33A}"/>
          </ac:spMkLst>
        </pc:spChg>
        <pc:spChg chg="add">
          <ac:chgData name="tko-cha" userId="62380f6f-809c-4992-a9f9-047e650382ea" providerId="ADAL" clId="{FA140670-15F9-6849-AFFC-9E6CB610DC48}" dt="2025-03-16T13:10:13.120" v="554" actId="26606"/>
          <ac:spMkLst>
            <pc:docMk/>
            <pc:sldMk cId="1896704320" sldId="439"/>
            <ac:spMk id="13" creationId="{896DE2E2-8696-47C1-8B42-A04B409BCF6C}"/>
          </ac:spMkLst>
        </pc:spChg>
        <pc:spChg chg="add">
          <ac:chgData name="tko-cha" userId="62380f6f-809c-4992-a9f9-047e650382ea" providerId="ADAL" clId="{FA140670-15F9-6849-AFFC-9E6CB610DC48}" dt="2025-03-16T13:10:13.120" v="554" actId="26606"/>
          <ac:spMkLst>
            <pc:docMk/>
            <pc:sldMk cId="1896704320" sldId="439"/>
            <ac:spMk id="15" creationId="{39171204-6A50-40E1-B631-84CEDFC9396A}"/>
          </ac:spMkLst>
        </pc:spChg>
        <pc:spChg chg="add">
          <ac:chgData name="tko-cha" userId="62380f6f-809c-4992-a9f9-047e650382ea" providerId="ADAL" clId="{FA140670-15F9-6849-AFFC-9E6CB610DC48}" dt="2025-03-16T13:10:13.120" v="554" actId="26606"/>
          <ac:spMkLst>
            <pc:docMk/>
            <pc:sldMk cId="1896704320" sldId="439"/>
            <ac:spMk id="17" creationId="{06C973F6-5187-412F-AACC-6E3FF8A6A12C}"/>
          </ac:spMkLst>
        </pc:spChg>
        <pc:spChg chg="add">
          <ac:chgData name="tko-cha" userId="62380f6f-809c-4992-a9f9-047e650382ea" providerId="ADAL" clId="{FA140670-15F9-6849-AFFC-9E6CB610DC48}" dt="2025-03-16T13:10:13.120" v="554" actId="26606"/>
          <ac:spMkLst>
            <pc:docMk/>
            <pc:sldMk cId="1896704320" sldId="439"/>
            <ac:spMk id="19" creationId="{D11AE14F-1B7E-41E6-B579-2F71D135036C}"/>
          </ac:spMkLst>
        </pc:spChg>
        <pc:spChg chg="add">
          <ac:chgData name="tko-cha" userId="62380f6f-809c-4992-a9f9-047e650382ea" providerId="ADAL" clId="{FA140670-15F9-6849-AFFC-9E6CB610DC48}" dt="2025-03-16T13:10:13.120" v="554" actId="26606"/>
          <ac:spMkLst>
            <pc:docMk/>
            <pc:sldMk cId="1896704320" sldId="439"/>
            <ac:spMk id="21" creationId="{752BB805-F7B7-4B80-A1C5-385D4DAF74D0}"/>
          </ac:spMkLst>
        </pc:spChg>
      </pc:sldChg>
      <pc:sldChg chg="addSp delSp modSp mod setBg">
        <pc:chgData name="tko-cha" userId="62380f6f-809c-4992-a9f9-047e650382ea" providerId="ADAL" clId="{FA140670-15F9-6849-AFFC-9E6CB610DC48}" dt="2025-03-16T13:10:00.574" v="552" actId="26606"/>
        <pc:sldMkLst>
          <pc:docMk/>
          <pc:sldMk cId="3082664341" sldId="442"/>
        </pc:sldMkLst>
        <pc:spChg chg="del">
          <ac:chgData name="tko-cha" userId="62380f6f-809c-4992-a9f9-047e650382ea" providerId="ADAL" clId="{FA140670-15F9-6849-AFFC-9E6CB610DC48}" dt="2025-03-16T13:09:50.586" v="550" actId="478"/>
          <ac:spMkLst>
            <pc:docMk/>
            <pc:sldMk cId="3082664341" sldId="442"/>
            <ac:spMk id="4" creationId="{00000000-0000-0000-0000-000000000000}"/>
          </ac:spMkLst>
        </pc:spChg>
        <pc:spChg chg="add">
          <ac:chgData name="tko-cha" userId="62380f6f-809c-4992-a9f9-047e650382ea" providerId="ADAL" clId="{FA140670-15F9-6849-AFFC-9E6CB610DC48}" dt="2025-03-16T13:10:00.574" v="552" actId="26606"/>
          <ac:spMkLst>
            <pc:docMk/>
            <pc:sldMk cId="3082664341" sldId="442"/>
            <ac:spMk id="7" creationId="{8C266B9D-DC87-430A-8D3A-2E83639A1768}"/>
          </ac:spMkLst>
        </pc:spChg>
        <pc:spChg chg="add">
          <ac:chgData name="tko-cha" userId="62380f6f-809c-4992-a9f9-047e650382ea" providerId="ADAL" clId="{FA140670-15F9-6849-AFFC-9E6CB610DC48}" dt="2025-03-16T13:10:00.574" v="552" actId="26606"/>
          <ac:spMkLst>
            <pc:docMk/>
            <pc:sldMk cId="3082664341" sldId="442"/>
            <ac:spMk id="9" creationId="{69282F36-261B-49B3-8CA9-FB857C475A0E}"/>
          </ac:spMkLst>
        </pc:spChg>
        <pc:spChg chg="add">
          <ac:chgData name="tko-cha" userId="62380f6f-809c-4992-a9f9-047e650382ea" providerId="ADAL" clId="{FA140670-15F9-6849-AFFC-9E6CB610DC48}" dt="2025-03-16T13:10:00.574" v="552" actId="26606"/>
          <ac:spMkLst>
            <pc:docMk/>
            <pc:sldMk cId="3082664341" sldId="442"/>
            <ac:spMk id="11" creationId="{B87215C3-3B83-4BE7-9213-26E084BD6158}"/>
          </ac:spMkLst>
        </pc:spChg>
        <pc:spChg chg="add">
          <ac:chgData name="tko-cha" userId="62380f6f-809c-4992-a9f9-047e650382ea" providerId="ADAL" clId="{FA140670-15F9-6849-AFFC-9E6CB610DC48}" dt="2025-03-16T13:10:00.574" v="552" actId="26606"/>
          <ac:spMkLst>
            <pc:docMk/>
            <pc:sldMk cId="3082664341" sldId="442"/>
            <ac:spMk id="13" creationId="{13A105D4-2907-419E-8223-4C266BA1E5FB}"/>
          </ac:spMkLst>
        </pc:spChg>
        <pc:spChg chg="add">
          <ac:chgData name="tko-cha" userId="62380f6f-809c-4992-a9f9-047e650382ea" providerId="ADAL" clId="{FA140670-15F9-6849-AFFC-9E6CB610DC48}" dt="2025-03-16T13:10:00.574" v="552" actId="26606"/>
          <ac:spMkLst>
            <pc:docMk/>
            <pc:sldMk cId="3082664341" sldId="442"/>
            <ac:spMk id="15" creationId="{1EEE7F17-8E08-4C69-8E22-661908E6DF72}"/>
          </ac:spMkLst>
        </pc:spChg>
        <pc:picChg chg="mod">
          <ac:chgData name="tko-cha" userId="62380f6f-809c-4992-a9f9-047e650382ea" providerId="ADAL" clId="{FA140670-15F9-6849-AFFC-9E6CB610DC48}" dt="2025-03-16T13:10:00.574" v="552" actId="26606"/>
          <ac:picMkLst>
            <pc:docMk/>
            <pc:sldMk cId="3082664341" sldId="442"/>
            <ac:picMk id="2" creationId="{00000000-0000-0000-0000-000000000000}"/>
          </ac:picMkLst>
        </pc:picChg>
        <pc:picChg chg="del">
          <ac:chgData name="tko-cha" userId="62380f6f-809c-4992-a9f9-047e650382ea" providerId="ADAL" clId="{FA140670-15F9-6849-AFFC-9E6CB610DC48}" dt="2025-03-16T13:09:43.960" v="547" actId="478"/>
          <ac:picMkLst>
            <pc:docMk/>
            <pc:sldMk cId="3082664341" sldId="442"/>
            <ac:picMk id="3" creationId="{00000000-0000-0000-0000-000000000000}"/>
          </ac:picMkLst>
        </pc:picChg>
      </pc:sldChg>
      <pc:sldChg chg="addSp delSp modSp mod">
        <pc:chgData name="tko-cha" userId="62380f6f-809c-4992-a9f9-047e650382ea" providerId="ADAL" clId="{FA140670-15F9-6849-AFFC-9E6CB610DC48}" dt="2025-03-16T14:12:15.379" v="791" actId="1076"/>
        <pc:sldMkLst>
          <pc:docMk/>
          <pc:sldMk cId="466966293" sldId="443"/>
        </pc:sldMkLst>
        <pc:spChg chg="add mod">
          <ac:chgData name="tko-cha" userId="62380f6f-809c-4992-a9f9-047e650382ea" providerId="ADAL" clId="{FA140670-15F9-6849-AFFC-9E6CB610DC48}" dt="2025-03-16T14:11:46.821" v="787" actId="20577"/>
          <ac:spMkLst>
            <pc:docMk/>
            <pc:sldMk cId="466966293" sldId="443"/>
            <ac:spMk id="3" creationId="{7D0A55BE-DCCA-51A8-D41B-6400D7B9497D}"/>
          </ac:spMkLst>
        </pc:spChg>
        <pc:picChg chg="del">
          <ac:chgData name="tko-cha" userId="62380f6f-809c-4992-a9f9-047e650382ea" providerId="ADAL" clId="{FA140670-15F9-6849-AFFC-9E6CB610DC48}" dt="2025-03-16T14:07:25.118" v="762" actId="478"/>
          <ac:picMkLst>
            <pc:docMk/>
            <pc:sldMk cId="466966293" sldId="443"/>
            <ac:picMk id="5" creationId="{00000000-0000-0000-0000-000000000000}"/>
          </ac:picMkLst>
        </pc:picChg>
        <pc:picChg chg="del">
          <ac:chgData name="tko-cha" userId="62380f6f-809c-4992-a9f9-047e650382ea" providerId="ADAL" clId="{FA140670-15F9-6849-AFFC-9E6CB610DC48}" dt="2025-03-16T14:08:37.687" v="766" actId="478"/>
          <ac:picMkLst>
            <pc:docMk/>
            <pc:sldMk cId="466966293" sldId="443"/>
            <ac:picMk id="6" creationId="{00000000-0000-0000-0000-000000000000}"/>
          </ac:picMkLst>
        </pc:picChg>
        <pc:picChg chg="add mod">
          <ac:chgData name="tko-cha" userId="62380f6f-809c-4992-a9f9-047e650382ea" providerId="ADAL" clId="{FA140670-15F9-6849-AFFC-9E6CB610DC48}" dt="2025-03-16T14:11:45.209" v="786" actId="1076"/>
          <ac:picMkLst>
            <pc:docMk/>
            <pc:sldMk cId="466966293" sldId="443"/>
            <ac:picMk id="7" creationId="{B408BAA7-B349-F978-319A-72044DD36B6C}"/>
          </ac:picMkLst>
        </pc:picChg>
        <pc:picChg chg="add mod">
          <ac:chgData name="tko-cha" userId="62380f6f-809c-4992-a9f9-047e650382ea" providerId="ADAL" clId="{FA140670-15F9-6849-AFFC-9E6CB610DC48}" dt="2025-03-16T14:12:15.379" v="791" actId="1076"/>
          <ac:picMkLst>
            <pc:docMk/>
            <pc:sldMk cId="466966293" sldId="443"/>
            <ac:picMk id="7170" creationId="{31E4BE5D-DE2E-D894-EB71-3F2B56EBEDF1}"/>
          </ac:picMkLst>
        </pc:picChg>
      </pc:sldChg>
      <pc:sldChg chg="modSp mod">
        <pc:chgData name="tko-cha" userId="62380f6f-809c-4992-a9f9-047e650382ea" providerId="ADAL" clId="{FA140670-15F9-6849-AFFC-9E6CB610DC48}" dt="2025-03-16T14:47:23.260" v="1038" actId="113"/>
        <pc:sldMkLst>
          <pc:docMk/>
          <pc:sldMk cId="1461066164" sldId="449"/>
        </pc:sldMkLst>
        <pc:spChg chg="mod">
          <ac:chgData name="tko-cha" userId="62380f6f-809c-4992-a9f9-047e650382ea" providerId="ADAL" clId="{FA140670-15F9-6849-AFFC-9E6CB610DC48}" dt="2025-03-16T14:47:23.260" v="1038" actId="113"/>
          <ac:spMkLst>
            <pc:docMk/>
            <pc:sldMk cId="1461066164" sldId="449"/>
            <ac:spMk id="4" creationId="{00000000-0000-0000-0000-000000000000}"/>
          </ac:spMkLst>
        </pc:spChg>
      </pc:sldChg>
      <pc:sldChg chg="addSp modSp mod setBg addAnim">
        <pc:chgData name="tko-cha" userId="62380f6f-809c-4992-a9f9-047e650382ea" providerId="ADAL" clId="{FA140670-15F9-6849-AFFC-9E6CB610DC48}" dt="2025-03-16T13:10:19.534" v="556"/>
        <pc:sldMkLst>
          <pc:docMk/>
          <pc:sldMk cId="1542026477" sldId="461"/>
        </pc:sldMkLst>
        <pc:spChg chg="mod">
          <ac:chgData name="tko-cha" userId="62380f6f-809c-4992-a9f9-047e650382ea" providerId="ADAL" clId="{FA140670-15F9-6849-AFFC-9E6CB610DC48}" dt="2025-03-16T13:10:19.523" v="555" actId="26606"/>
          <ac:spMkLst>
            <pc:docMk/>
            <pc:sldMk cId="1542026477" sldId="461"/>
            <ac:spMk id="2" creationId="{00000000-0000-0000-0000-000000000000}"/>
          </ac:spMkLst>
        </pc:spChg>
        <pc:spChg chg="add">
          <ac:chgData name="tko-cha" userId="62380f6f-809c-4992-a9f9-047e650382ea" providerId="ADAL" clId="{FA140670-15F9-6849-AFFC-9E6CB610DC48}" dt="2025-03-16T13:10:19.523" v="555" actId="26606"/>
          <ac:spMkLst>
            <pc:docMk/>
            <pc:sldMk cId="1542026477" sldId="461"/>
            <ac:spMk id="7" creationId="{39171204-6A50-40E1-B631-84CEDFC9396A}"/>
          </ac:spMkLst>
        </pc:spChg>
        <pc:spChg chg="add">
          <ac:chgData name="tko-cha" userId="62380f6f-809c-4992-a9f9-047e650382ea" providerId="ADAL" clId="{FA140670-15F9-6849-AFFC-9E6CB610DC48}" dt="2025-03-16T13:10:19.523" v="555" actId="26606"/>
          <ac:spMkLst>
            <pc:docMk/>
            <pc:sldMk cId="1542026477" sldId="461"/>
            <ac:spMk id="9" creationId="{06C973F6-5187-412F-AACC-6E3FF8A6A12C}"/>
          </ac:spMkLst>
        </pc:spChg>
        <pc:spChg chg="add">
          <ac:chgData name="tko-cha" userId="62380f6f-809c-4992-a9f9-047e650382ea" providerId="ADAL" clId="{FA140670-15F9-6849-AFFC-9E6CB610DC48}" dt="2025-03-16T13:10:19.523" v="555" actId="26606"/>
          <ac:spMkLst>
            <pc:docMk/>
            <pc:sldMk cId="1542026477" sldId="461"/>
            <ac:spMk id="11" creationId="{D11AE14F-1B7E-41E6-B579-2F71D135036C}"/>
          </ac:spMkLst>
        </pc:spChg>
        <pc:spChg chg="add">
          <ac:chgData name="tko-cha" userId="62380f6f-809c-4992-a9f9-047e650382ea" providerId="ADAL" clId="{FA140670-15F9-6849-AFFC-9E6CB610DC48}" dt="2025-03-16T13:10:19.523" v="555" actId="26606"/>
          <ac:spMkLst>
            <pc:docMk/>
            <pc:sldMk cId="1542026477" sldId="461"/>
            <ac:spMk id="13" creationId="{752BB805-F7B7-4B80-A1C5-385D4DAF74D0}"/>
          </ac:spMkLst>
        </pc:spChg>
      </pc:sldChg>
      <pc:sldChg chg="addSp modSp mod setBg">
        <pc:chgData name="tko-cha" userId="62380f6f-809c-4992-a9f9-047e650382ea" providerId="ADAL" clId="{FA140670-15F9-6849-AFFC-9E6CB610DC48}" dt="2025-03-16T13:10:09.714" v="553" actId="26606"/>
        <pc:sldMkLst>
          <pc:docMk/>
          <pc:sldMk cId="434645756" sldId="463"/>
        </pc:sldMkLst>
        <pc:spChg chg="mod">
          <ac:chgData name="tko-cha" userId="62380f6f-809c-4992-a9f9-047e650382ea" providerId="ADAL" clId="{FA140670-15F9-6849-AFFC-9E6CB610DC48}" dt="2025-03-16T13:10:09.714" v="553" actId="26606"/>
          <ac:spMkLst>
            <pc:docMk/>
            <pc:sldMk cId="434645756" sldId="463"/>
            <ac:spMk id="2" creationId="{00000000-0000-0000-0000-000000000000}"/>
          </ac:spMkLst>
        </pc:spChg>
        <pc:spChg chg="add">
          <ac:chgData name="tko-cha" userId="62380f6f-809c-4992-a9f9-047e650382ea" providerId="ADAL" clId="{FA140670-15F9-6849-AFFC-9E6CB610DC48}" dt="2025-03-16T13:10:09.714" v="553" actId="26606"/>
          <ac:spMkLst>
            <pc:docMk/>
            <pc:sldMk cId="434645756" sldId="463"/>
            <ac:spMk id="7" creationId="{3018A306-443B-4844-9884-D3E2C3B37171}"/>
          </ac:spMkLst>
        </pc:spChg>
        <pc:spChg chg="add">
          <ac:chgData name="tko-cha" userId="62380f6f-809c-4992-a9f9-047e650382ea" providerId="ADAL" clId="{FA140670-15F9-6849-AFFC-9E6CB610DC48}" dt="2025-03-16T13:10:09.714" v="553" actId="26606"/>
          <ac:spMkLst>
            <pc:docMk/>
            <pc:sldMk cId="434645756" sldId="463"/>
            <ac:spMk id="9" creationId="{3F430D2A-93AA-410C-B1BB-98FEA2990778}"/>
          </ac:spMkLst>
        </pc:spChg>
        <pc:spChg chg="add">
          <ac:chgData name="tko-cha" userId="62380f6f-809c-4992-a9f9-047e650382ea" providerId="ADAL" clId="{FA140670-15F9-6849-AFFC-9E6CB610DC48}" dt="2025-03-16T13:10:09.714" v="553" actId="26606"/>
          <ac:spMkLst>
            <pc:docMk/>
            <pc:sldMk cId="434645756" sldId="463"/>
            <ac:spMk id="11" creationId="{9A0EF52A-1A39-47D8-AA03-47A1C47BE33A}"/>
          </ac:spMkLst>
        </pc:spChg>
        <pc:spChg chg="add">
          <ac:chgData name="tko-cha" userId="62380f6f-809c-4992-a9f9-047e650382ea" providerId="ADAL" clId="{FA140670-15F9-6849-AFFC-9E6CB610DC48}" dt="2025-03-16T13:10:09.714" v="553" actId="26606"/>
          <ac:spMkLst>
            <pc:docMk/>
            <pc:sldMk cId="434645756" sldId="463"/>
            <ac:spMk id="13" creationId="{896DE2E2-8696-47C1-8B42-A04B409BCF6C}"/>
          </ac:spMkLst>
        </pc:spChg>
        <pc:spChg chg="add">
          <ac:chgData name="tko-cha" userId="62380f6f-809c-4992-a9f9-047e650382ea" providerId="ADAL" clId="{FA140670-15F9-6849-AFFC-9E6CB610DC48}" dt="2025-03-16T13:10:09.714" v="553" actId="26606"/>
          <ac:spMkLst>
            <pc:docMk/>
            <pc:sldMk cId="434645756" sldId="463"/>
            <ac:spMk id="15" creationId="{39171204-6A50-40E1-B631-84CEDFC9396A}"/>
          </ac:spMkLst>
        </pc:spChg>
        <pc:spChg chg="add">
          <ac:chgData name="tko-cha" userId="62380f6f-809c-4992-a9f9-047e650382ea" providerId="ADAL" clId="{FA140670-15F9-6849-AFFC-9E6CB610DC48}" dt="2025-03-16T13:10:09.714" v="553" actId="26606"/>
          <ac:spMkLst>
            <pc:docMk/>
            <pc:sldMk cId="434645756" sldId="463"/>
            <ac:spMk id="17" creationId="{06C973F6-5187-412F-AACC-6E3FF8A6A12C}"/>
          </ac:spMkLst>
        </pc:spChg>
        <pc:spChg chg="add">
          <ac:chgData name="tko-cha" userId="62380f6f-809c-4992-a9f9-047e650382ea" providerId="ADAL" clId="{FA140670-15F9-6849-AFFC-9E6CB610DC48}" dt="2025-03-16T13:10:09.714" v="553" actId="26606"/>
          <ac:spMkLst>
            <pc:docMk/>
            <pc:sldMk cId="434645756" sldId="463"/>
            <ac:spMk id="19" creationId="{D11AE14F-1B7E-41E6-B579-2F71D135036C}"/>
          </ac:spMkLst>
        </pc:spChg>
        <pc:spChg chg="add">
          <ac:chgData name="tko-cha" userId="62380f6f-809c-4992-a9f9-047e650382ea" providerId="ADAL" clId="{FA140670-15F9-6849-AFFC-9E6CB610DC48}" dt="2025-03-16T13:10:09.714" v="553" actId="26606"/>
          <ac:spMkLst>
            <pc:docMk/>
            <pc:sldMk cId="434645756" sldId="463"/>
            <ac:spMk id="21" creationId="{752BB805-F7B7-4B80-A1C5-385D4DAF74D0}"/>
          </ac:spMkLst>
        </pc:spChg>
      </pc:sldChg>
      <pc:sldChg chg="addSp delSp modSp mod setBg setClrOvrMap">
        <pc:chgData name="tko-cha" userId="62380f6f-809c-4992-a9f9-047e650382ea" providerId="ADAL" clId="{FA140670-15F9-6849-AFFC-9E6CB610DC48}" dt="2025-03-16T14:03:12.382" v="743" actId="26606"/>
        <pc:sldMkLst>
          <pc:docMk/>
          <pc:sldMk cId="3447740146" sldId="464"/>
        </pc:sldMkLst>
        <pc:spChg chg="mod">
          <ac:chgData name="tko-cha" userId="62380f6f-809c-4992-a9f9-047e650382ea" providerId="ADAL" clId="{FA140670-15F9-6849-AFFC-9E6CB610DC48}" dt="2025-03-16T14:03:12.382" v="743" actId="26606"/>
          <ac:spMkLst>
            <pc:docMk/>
            <pc:sldMk cId="3447740146" sldId="464"/>
            <ac:spMk id="2" creationId="{BD6DF89E-23E6-47AB-9835-E4D1C9619F4B}"/>
          </ac:spMkLst>
        </pc:spChg>
        <pc:spChg chg="add del">
          <ac:chgData name="tko-cha" userId="62380f6f-809c-4992-a9f9-047e650382ea" providerId="ADAL" clId="{FA140670-15F9-6849-AFFC-9E6CB610DC48}" dt="2025-03-16T14:03:12.382" v="743" actId="26606"/>
          <ac:spMkLst>
            <pc:docMk/>
            <pc:sldMk cId="3447740146" sldId="464"/>
            <ac:spMk id="7" creationId="{3018A306-443B-4844-9884-D3E2C3B37171}"/>
          </ac:spMkLst>
        </pc:spChg>
        <pc:spChg chg="add">
          <ac:chgData name="tko-cha" userId="62380f6f-809c-4992-a9f9-047e650382ea" providerId="ADAL" clId="{FA140670-15F9-6849-AFFC-9E6CB610DC48}" dt="2025-03-16T14:02:58.353" v="737" actId="26606"/>
          <ac:spMkLst>
            <pc:docMk/>
            <pc:sldMk cId="3447740146" sldId="464"/>
            <ac:spMk id="9" creationId="{3F430D2A-93AA-410C-B1BB-98FEA2990778}"/>
          </ac:spMkLst>
        </pc:spChg>
        <pc:spChg chg="add del">
          <ac:chgData name="tko-cha" userId="62380f6f-809c-4992-a9f9-047e650382ea" providerId="ADAL" clId="{FA140670-15F9-6849-AFFC-9E6CB610DC48}" dt="2025-03-16T14:03:12.382" v="743" actId="26606"/>
          <ac:spMkLst>
            <pc:docMk/>
            <pc:sldMk cId="3447740146" sldId="464"/>
            <ac:spMk id="11" creationId="{9A0EF52A-1A39-47D8-AA03-47A1C47BE33A}"/>
          </ac:spMkLst>
        </pc:spChg>
        <pc:spChg chg="add del">
          <ac:chgData name="tko-cha" userId="62380f6f-809c-4992-a9f9-047e650382ea" providerId="ADAL" clId="{FA140670-15F9-6849-AFFC-9E6CB610DC48}" dt="2025-03-16T14:03:12.382" v="743" actId="26606"/>
          <ac:spMkLst>
            <pc:docMk/>
            <pc:sldMk cId="3447740146" sldId="464"/>
            <ac:spMk id="13" creationId="{896DE2E2-8696-47C1-8B42-A04B409BCF6C}"/>
          </ac:spMkLst>
        </pc:spChg>
        <pc:spChg chg="add del">
          <ac:chgData name="tko-cha" userId="62380f6f-809c-4992-a9f9-047e650382ea" providerId="ADAL" clId="{FA140670-15F9-6849-AFFC-9E6CB610DC48}" dt="2025-03-16T14:03:12.382" v="743" actId="26606"/>
          <ac:spMkLst>
            <pc:docMk/>
            <pc:sldMk cId="3447740146" sldId="464"/>
            <ac:spMk id="15" creationId="{D41D456B-D410-4B9A-B4A8-32858C52515F}"/>
          </ac:spMkLst>
        </pc:spChg>
        <pc:spChg chg="add">
          <ac:chgData name="tko-cha" userId="62380f6f-809c-4992-a9f9-047e650382ea" providerId="ADAL" clId="{FA140670-15F9-6849-AFFC-9E6CB610DC48}" dt="2025-03-16T14:02:58.353" v="737" actId="26606"/>
          <ac:spMkLst>
            <pc:docMk/>
            <pc:sldMk cId="3447740146" sldId="464"/>
            <ac:spMk id="17" creationId="{41967BFE-D591-4422-9648-EC369FB5DD34}"/>
          </ac:spMkLst>
        </pc:spChg>
        <pc:spChg chg="add">
          <ac:chgData name="tko-cha" userId="62380f6f-809c-4992-a9f9-047e650382ea" providerId="ADAL" clId="{FA140670-15F9-6849-AFFC-9E6CB610DC48}" dt="2025-03-16T14:02:58.353" v="737" actId="26606"/>
          <ac:spMkLst>
            <pc:docMk/>
            <pc:sldMk cId="3447740146" sldId="464"/>
            <ac:spMk id="19" creationId="{17582E51-231C-453B-87BB-1DBCED8CF0FE}"/>
          </ac:spMkLst>
        </pc:spChg>
        <pc:spChg chg="add">
          <ac:chgData name="tko-cha" userId="62380f6f-809c-4992-a9f9-047e650382ea" providerId="ADAL" clId="{FA140670-15F9-6849-AFFC-9E6CB610DC48}" dt="2025-03-16T14:02:58.353" v="737" actId="26606"/>
          <ac:spMkLst>
            <pc:docMk/>
            <pc:sldMk cId="3447740146" sldId="464"/>
            <ac:spMk id="21" creationId="{2B6F700B-68A4-40BC-B2C6-BD6385C5E6FC}"/>
          </ac:spMkLst>
        </pc:spChg>
        <pc:spChg chg="add">
          <ac:chgData name="tko-cha" userId="62380f6f-809c-4992-a9f9-047e650382ea" providerId="ADAL" clId="{FA140670-15F9-6849-AFFC-9E6CB610DC48}" dt="2025-03-16T14:03:12.382" v="743" actId="26606"/>
          <ac:spMkLst>
            <pc:docMk/>
            <pc:sldMk cId="3447740146" sldId="464"/>
            <ac:spMk id="26" creationId="{3018A306-443B-4844-9884-D3E2C3B37171}"/>
          </ac:spMkLst>
        </pc:spChg>
        <pc:spChg chg="add">
          <ac:chgData name="tko-cha" userId="62380f6f-809c-4992-a9f9-047e650382ea" providerId="ADAL" clId="{FA140670-15F9-6849-AFFC-9E6CB610DC48}" dt="2025-03-16T14:03:12.382" v="743" actId="26606"/>
          <ac:spMkLst>
            <pc:docMk/>
            <pc:sldMk cId="3447740146" sldId="464"/>
            <ac:spMk id="28" creationId="{3F430D2A-93AA-410C-B1BB-98FEA2990778}"/>
          </ac:spMkLst>
        </pc:spChg>
        <pc:spChg chg="add">
          <ac:chgData name="tko-cha" userId="62380f6f-809c-4992-a9f9-047e650382ea" providerId="ADAL" clId="{FA140670-15F9-6849-AFFC-9E6CB610DC48}" dt="2025-03-16T14:03:12.382" v="743" actId="26606"/>
          <ac:spMkLst>
            <pc:docMk/>
            <pc:sldMk cId="3447740146" sldId="464"/>
            <ac:spMk id="30" creationId="{9A0EF52A-1A39-47D8-AA03-47A1C47BE33A}"/>
          </ac:spMkLst>
        </pc:spChg>
        <pc:spChg chg="add">
          <ac:chgData name="tko-cha" userId="62380f6f-809c-4992-a9f9-047e650382ea" providerId="ADAL" clId="{FA140670-15F9-6849-AFFC-9E6CB610DC48}" dt="2025-03-16T14:03:12.382" v="743" actId="26606"/>
          <ac:spMkLst>
            <pc:docMk/>
            <pc:sldMk cId="3447740146" sldId="464"/>
            <ac:spMk id="32" creationId="{896DE2E2-8696-47C1-8B42-A04B409BCF6C}"/>
          </ac:spMkLst>
        </pc:spChg>
        <pc:spChg chg="add">
          <ac:chgData name="tko-cha" userId="62380f6f-809c-4992-a9f9-047e650382ea" providerId="ADAL" clId="{FA140670-15F9-6849-AFFC-9E6CB610DC48}" dt="2025-03-16T14:03:12.382" v="743" actId="26606"/>
          <ac:spMkLst>
            <pc:docMk/>
            <pc:sldMk cId="3447740146" sldId="464"/>
            <ac:spMk id="36" creationId="{20F81E05-F529-4DFE-AFC8-E3E964F95E75}"/>
          </ac:spMkLst>
        </pc:spChg>
      </pc:sldChg>
      <pc:sldChg chg="addSp delSp modSp mod setBg setClrOvrMap">
        <pc:chgData name="tko-cha" userId="62380f6f-809c-4992-a9f9-047e650382ea" providerId="ADAL" clId="{FA140670-15F9-6849-AFFC-9E6CB610DC48}" dt="2025-03-16T14:03:06.980" v="742" actId="26606"/>
        <pc:sldMkLst>
          <pc:docMk/>
          <pc:sldMk cId="2368152553" sldId="465"/>
        </pc:sldMkLst>
        <pc:spChg chg="mod">
          <ac:chgData name="tko-cha" userId="62380f6f-809c-4992-a9f9-047e650382ea" providerId="ADAL" clId="{FA140670-15F9-6849-AFFC-9E6CB610DC48}" dt="2025-03-16T14:03:06.980" v="742" actId="26606"/>
          <ac:spMkLst>
            <pc:docMk/>
            <pc:sldMk cId="2368152553" sldId="465"/>
            <ac:spMk id="2" creationId="{BD6DF89E-23E6-47AB-9835-E4D1C9619F4B}"/>
          </ac:spMkLst>
        </pc:spChg>
        <pc:spChg chg="add del">
          <ac:chgData name="tko-cha" userId="62380f6f-809c-4992-a9f9-047e650382ea" providerId="ADAL" clId="{FA140670-15F9-6849-AFFC-9E6CB610DC48}" dt="2025-03-16T14:03:06.317" v="739" actId="26606"/>
          <ac:spMkLst>
            <pc:docMk/>
            <pc:sldMk cId="2368152553" sldId="465"/>
            <ac:spMk id="7" creationId="{3018A306-443B-4844-9884-D3E2C3B37171}"/>
          </ac:spMkLst>
        </pc:spChg>
        <pc:spChg chg="add del">
          <ac:chgData name="tko-cha" userId="62380f6f-809c-4992-a9f9-047e650382ea" providerId="ADAL" clId="{FA140670-15F9-6849-AFFC-9E6CB610DC48}" dt="2025-03-16T14:03:06.317" v="739" actId="26606"/>
          <ac:spMkLst>
            <pc:docMk/>
            <pc:sldMk cId="2368152553" sldId="465"/>
            <ac:spMk id="9" creationId="{3F430D2A-93AA-410C-B1BB-98FEA2990778}"/>
          </ac:spMkLst>
        </pc:spChg>
        <pc:spChg chg="add del">
          <ac:chgData name="tko-cha" userId="62380f6f-809c-4992-a9f9-047e650382ea" providerId="ADAL" clId="{FA140670-15F9-6849-AFFC-9E6CB610DC48}" dt="2025-03-16T14:03:06.317" v="739" actId="26606"/>
          <ac:spMkLst>
            <pc:docMk/>
            <pc:sldMk cId="2368152553" sldId="465"/>
            <ac:spMk id="11" creationId="{9A0EF52A-1A39-47D8-AA03-47A1C47BE33A}"/>
          </ac:spMkLst>
        </pc:spChg>
        <pc:spChg chg="add del">
          <ac:chgData name="tko-cha" userId="62380f6f-809c-4992-a9f9-047e650382ea" providerId="ADAL" clId="{FA140670-15F9-6849-AFFC-9E6CB610DC48}" dt="2025-03-16T14:03:06.317" v="739" actId="26606"/>
          <ac:spMkLst>
            <pc:docMk/>
            <pc:sldMk cId="2368152553" sldId="465"/>
            <ac:spMk id="13" creationId="{896DE2E2-8696-47C1-8B42-A04B409BCF6C}"/>
          </ac:spMkLst>
        </pc:spChg>
        <pc:spChg chg="add del">
          <ac:chgData name="tko-cha" userId="62380f6f-809c-4992-a9f9-047e650382ea" providerId="ADAL" clId="{FA140670-15F9-6849-AFFC-9E6CB610DC48}" dt="2025-03-16T14:03:06.317" v="739" actId="26606"/>
          <ac:spMkLst>
            <pc:docMk/>
            <pc:sldMk cId="2368152553" sldId="465"/>
            <ac:spMk id="15" creationId="{8E019540-1104-4B12-9F83-45F58674186F}"/>
          </ac:spMkLst>
        </pc:spChg>
        <pc:spChg chg="add del">
          <ac:chgData name="tko-cha" userId="62380f6f-809c-4992-a9f9-047e650382ea" providerId="ADAL" clId="{FA140670-15F9-6849-AFFC-9E6CB610DC48}" dt="2025-03-16T14:03:06.317" v="739" actId="26606"/>
          <ac:spMkLst>
            <pc:docMk/>
            <pc:sldMk cId="2368152553" sldId="465"/>
            <ac:spMk id="17" creationId="{11D976D6-8C98-48CC-8C34-0468F31678C2}"/>
          </ac:spMkLst>
        </pc:spChg>
        <pc:spChg chg="add del">
          <ac:chgData name="tko-cha" userId="62380f6f-809c-4992-a9f9-047e650382ea" providerId="ADAL" clId="{FA140670-15F9-6849-AFFC-9E6CB610DC48}" dt="2025-03-16T14:03:06.317" v="739" actId="26606"/>
          <ac:spMkLst>
            <pc:docMk/>
            <pc:sldMk cId="2368152553" sldId="465"/>
            <ac:spMk id="19" creationId="{3580CFD6-E44A-486A-9E73-D8D948F78A34}"/>
          </ac:spMkLst>
        </pc:spChg>
        <pc:spChg chg="add del">
          <ac:chgData name="tko-cha" userId="62380f6f-809c-4992-a9f9-047e650382ea" providerId="ADAL" clId="{FA140670-15F9-6849-AFFC-9E6CB610DC48}" dt="2025-03-16T14:03:06.957" v="741" actId="26606"/>
          <ac:spMkLst>
            <pc:docMk/>
            <pc:sldMk cId="2368152553" sldId="465"/>
            <ac:spMk id="21" creationId="{8BBC997F-3436-4A66-ABD7-075554AE433B}"/>
          </ac:spMkLst>
        </pc:spChg>
        <pc:spChg chg="add del">
          <ac:chgData name="tko-cha" userId="62380f6f-809c-4992-a9f9-047e650382ea" providerId="ADAL" clId="{FA140670-15F9-6849-AFFC-9E6CB610DC48}" dt="2025-03-16T14:03:06.957" v="741" actId="26606"/>
          <ac:spMkLst>
            <pc:docMk/>
            <pc:sldMk cId="2368152553" sldId="465"/>
            <ac:spMk id="22" creationId="{3018A306-443B-4844-9884-D3E2C3B37171}"/>
          </ac:spMkLst>
        </pc:spChg>
        <pc:spChg chg="add del">
          <ac:chgData name="tko-cha" userId="62380f6f-809c-4992-a9f9-047e650382ea" providerId="ADAL" clId="{FA140670-15F9-6849-AFFC-9E6CB610DC48}" dt="2025-03-16T14:03:06.957" v="741" actId="26606"/>
          <ac:spMkLst>
            <pc:docMk/>
            <pc:sldMk cId="2368152553" sldId="465"/>
            <ac:spMk id="23" creationId="{7534DA17-9FF4-41C4-9EB3-0116A286C9F8}"/>
          </ac:spMkLst>
        </pc:spChg>
        <pc:spChg chg="add del">
          <ac:chgData name="tko-cha" userId="62380f6f-809c-4992-a9f9-047e650382ea" providerId="ADAL" clId="{FA140670-15F9-6849-AFFC-9E6CB610DC48}" dt="2025-03-16T14:03:06.957" v="741" actId="26606"/>
          <ac:spMkLst>
            <pc:docMk/>
            <pc:sldMk cId="2368152553" sldId="465"/>
            <ac:spMk id="24" creationId="{3F430D2A-93AA-410C-B1BB-98FEA2990778}"/>
          </ac:spMkLst>
        </pc:spChg>
        <pc:spChg chg="add del">
          <ac:chgData name="tko-cha" userId="62380f6f-809c-4992-a9f9-047e650382ea" providerId="ADAL" clId="{FA140670-15F9-6849-AFFC-9E6CB610DC48}" dt="2025-03-16T14:03:06.957" v="741" actId="26606"/>
          <ac:spMkLst>
            <pc:docMk/>
            <pc:sldMk cId="2368152553" sldId="465"/>
            <ac:spMk id="25" creationId="{9A0EF52A-1A39-47D8-AA03-47A1C47BE33A}"/>
          </ac:spMkLst>
        </pc:spChg>
        <pc:spChg chg="add del">
          <ac:chgData name="tko-cha" userId="62380f6f-809c-4992-a9f9-047e650382ea" providerId="ADAL" clId="{FA140670-15F9-6849-AFFC-9E6CB610DC48}" dt="2025-03-16T14:03:06.957" v="741" actId="26606"/>
          <ac:spMkLst>
            <pc:docMk/>
            <pc:sldMk cId="2368152553" sldId="465"/>
            <ac:spMk id="26" creationId="{896DE2E2-8696-47C1-8B42-A04B409BCF6C}"/>
          </ac:spMkLst>
        </pc:spChg>
        <pc:spChg chg="add del">
          <ac:chgData name="tko-cha" userId="62380f6f-809c-4992-a9f9-047e650382ea" providerId="ADAL" clId="{FA140670-15F9-6849-AFFC-9E6CB610DC48}" dt="2025-03-16T14:03:06.957" v="741" actId="26606"/>
          <ac:spMkLst>
            <pc:docMk/>
            <pc:sldMk cId="2368152553" sldId="465"/>
            <ac:spMk id="27" creationId="{3987CAC5-608C-4637-9F4D-19E8797820AF}"/>
          </ac:spMkLst>
        </pc:spChg>
        <pc:spChg chg="add del">
          <ac:chgData name="tko-cha" userId="62380f6f-809c-4992-a9f9-047e650382ea" providerId="ADAL" clId="{FA140670-15F9-6849-AFFC-9E6CB610DC48}" dt="2025-03-16T14:03:06.957" v="741" actId="26606"/>
          <ac:spMkLst>
            <pc:docMk/>
            <pc:sldMk cId="2368152553" sldId="465"/>
            <ac:spMk id="28" creationId="{FB5ABED4-61CA-4171-AF06-7F3D59612805}"/>
          </ac:spMkLst>
        </pc:spChg>
        <pc:spChg chg="add del">
          <ac:chgData name="tko-cha" userId="62380f6f-809c-4992-a9f9-047e650382ea" providerId="ADAL" clId="{FA140670-15F9-6849-AFFC-9E6CB610DC48}" dt="2025-03-16T14:03:06.957" v="741" actId="26606"/>
          <ac:spMkLst>
            <pc:docMk/>
            <pc:sldMk cId="2368152553" sldId="465"/>
            <ac:spMk id="29" creationId="{7038AD67-DDAB-47CB-9177-5DE55ED1B306}"/>
          </ac:spMkLst>
        </pc:spChg>
        <pc:spChg chg="add">
          <ac:chgData name="tko-cha" userId="62380f6f-809c-4992-a9f9-047e650382ea" providerId="ADAL" clId="{FA140670-15F9-6849-AFFC-9E6CB610DC48}" dt="2025-03-16T14:03:06.980" v="742" actId="26606"/>
          <ac:spMkLst>
            <pc:docMk/>
            <pc:sldMk cId="2368152553" sldId="465"/>
            <ac:spMk id="31" creationId="{3018A306-443B-4844-9884-D3E2C3B37171}"/>
          </ac:spMkLst>
        </pc:spChg>
        <pc:spChg chg="add">
          <ac:chgData name="tko-cha" userId="62380f6f-809c-4992-a9f9-047e650382ea" providerId="ADAL" clId="{FA140670-15F9-6849-AFFC-9E6CB610DC48}" dt="2025-03-16T14:03:06.980" v="742" actId="26606"/>
          <ac:spMkLst>
            <pc:docMk/>
            <pc:sldMk cId="2368152553" sldId="465"/>
            <ac:spMk id="32" creationId="{3F430D2A-93AA-410C-B1BB-98FEA2990778}"/>
          </ac:spMkLst>
        </pc:spChg>
        <pc:spChg chg="add">
          <ac:chgData name="tko-cha" userId="62380f6f-809c-4992-a9f9-047e650382ea" providerId="ADAL" clId="{FA140670-15F9-6849-AFFC-9E6CB610DC48}" dt="2025-03-16T14:03:06.980" v="742" actId="26606"/>
          <ac:spMkLst>
            <pc:docMk/>
            <pc:sldMk cId="2368152553" sldId="465"/>
            <ac:spMk id="33" creationId="{9A0EF52A-1A39-47D8-AA03-47A1C47BE33A}"/>
          </ac:spMkLst>
        </pc:spChg>
        <pc:spChg chg="add">
          <ac:chgData name="tko-cha" userId="62380f6f-809c-4992-a9f9-047e650382ea" providerId="ADAL" clId="{FA140670-15F9-6849-AFFC-9E6CB610DC48}" dt="2025-03-16T14:03:06.980" v="742" actId="26606"/>
          <ac:spMkLst>
            <pc:docMk/>
            <pc:sldMk cId="2368152553" sldId="465"/>
            <ac:spMk id="34" creationId="{896DE2E2-8696-47C1-8B42-A04B409BCF6C}"/>
          </ac:spMkLst>
        </pc:spChg>
        <pc:spChg chg="add">
          <ac:chgData name="tko-cha" userId="62380f6f-809c-4992-a9f9-047e650382ea" providerId="ADAL" clId="{FA140670-15F9-6849-AFFC-9E6CB610DC48}" dt="2025-03-16T14:03:06.980" v="742" actId="26606"/>
          <ac:spMkLst>
            <pc:docMk/>
            <pc:sldMk cId="2368152553" sldId="465"/>
            <ac:spMk id="35" creationId="{00BDC88A-176A-4C74-9A93-7C0BC765F4BC}"/>
          </ac:spMkLst>
        </pc:spChg>
        <pc:spChg chg="add">
          <ac:chgData name="tko-cha" userId="62380f6f-809c-4992-a9f9-047e650382ea" providerId="ADAL" clId="{FA140670-15F9-6849-AFFC-9E6CB610DC48}" dt="2025-03-16T14:03:06.980" v="742" actId="26606"/>
          <ac:spMkLst>
            <pc:docMk/>
            <pc:sldMk cId="2368152553" sldId="465"/>
            <ac:spMk id="36" creationId="{20F81E05-F529-4DFE-AFC8-E3E964F95E75}"/>
          </ac:spMkLst>
        </pc:spChg>
        <pc:spChg chg="add">
          <ac:chgData name="tko-cha" userId="62380f6f-809c-4992-a9f9-047e650382ea" providerId="ADAL" clId="{FA140670-15F9-6849-AFFC-9E6CB610DC48}" dt="2025-03-16T14:03:06.980" v="742" actId="26606"/>
          <ac:spMkLst>
            <pc:docMk/>
            <pc:sldMk cId="2368152553" sldId="465"/>
            <ac:spMk id="37" creationId="{7358E157-7D0A-4F9C-8B70-83F2B7AA98E0}"/>
          </ac:spMkLst>
        </pc:spChg>
        <pc:spChg chg="add">
          <ac:chgData name="tko-cha" userId="62380f6f-809c-4992-a9f9-047e650382ea" providerId="ADAL" clId="{FA140670-15F9-6849-AFFC-9E6CB610DC48}" dt="2025-03-16T14:03:06.980" v="742" actId="26606"/>
          <ac:spMkLst>
            <pc:docMk/>
            <pc:sldMk cId="2368152553" sldId="465"/>
            <ac:spMk id="38" creationId="{8977A541-1F4E-4C7A-B7E2-4D5926B76230}"/>
          </ac:spMkLst>
        </pc:spChg>
      </pc:sldChg>
      <pc:sldChg chg="addSp delSp modSp mod delAnim modAnim">
        <pc:chgData name="tko-cha" userId="62380f6f-809c-4992-a9f9-047e650382ea" providerId="ADAL" clId="{FA140670-15F9-6849-AFFC-9E6CB610DC48}" dt="2025-03-16T14:06:21.140" v="761" actId="1076"/>
        <pc:sldMkLst>
          <pc:docMk/>
          <pc:sldMk cId="4245114757" sldId="466"/>
        </pc:sldMkLst>
        <pc:spChg chg="del mod">
          <ac:chgData name="tko-cha" userId="62380f6f-809c-4992-a9f9-047e650382ea" providerId="ADAL" clId="{FA140670-15F9-6849-AFFC-9E6CB610DC48}" dt="2025-03-16T14:06:16.959" v="759" actId="21"/>
          <ac:spMkLst>
            <pc:docMk/>
            <pc:sldMk cId="4245114757" sldId="466"/>
            <ac:spMk id="4" creationId="{1716A18C-90EB-4075-B517-ADA2BAD457D7}"/>
          </ac:spMkLst>
        </pc:spChg>
        <pc:spChg chg="add mod">
          <ac:chgData name="tko-cha" userId="62380f6f-809c-4992-a9f9-047e650382ea" providerId="ADAL" clId="{FA140670-15F9-6849-AFFC-9E6CB610DC48}" dt="2025-03-16T14:06:21.140" v="761" actId="1076"/>
          <ac:spMkLst>
            <pc:docMk/>
            <pc:sldMk cId="4245114757" sldId="466"/>
            <ac:spMk id="7" creationId="{262D5268-6E66-F1BE-1037-6BCA78F7C8C1}"/>
          </ac:spMkLst>
        </pc:spChg>
        <pc:picChg chg="add mod modCrop">
          <ac:chgData name="tko-cha" userId="62380f6f-809c-4992-a9f9-047e650382ea" providerId="ADAL" clId="{FA140670-15F9-6849-AFFC-9E6CB610DC48}" dt="2025-03-16T14:06:13.695" v="758" actId="1076"/>
          <ac:picMkLst>
            <pc:docMk/>
            <pc:sldMk cId="4245114757" sldId="466"/>
            <ac:picMk id="5" creationId="{E2D2C454-B7EB-D446-1214-5F59E3987B77}"/>
          </ac:picMkLst>
        </pc:picChg>
        <pc:picChg chg="del">
          <ac:chgData name="tko-cha" userId="62380f6f-809c-4992-a9f9-047e650382ea" providerId="ADAL" clId="{FA140670-15F9-6849-AFFC-9E6CB610DC48}" dt="2025-03-16T14:05:00.418" v="744" actId="478"/>
          <ac:picMkLst>
            <pc:docMk/>
            <pc:sldMk cId="4245114757" sldId="466"/>
            <ac:picMk id="6" creationId="{E5DE0F56-CACE-6330-B9D5-A8C8235E4B60}"/>
          </ac:picMkLst>
        </pc:picChg>
      </pc:sldChg>
      <pc:sldChg chg="addSp modSp del mod setBg">
        <pc:chgData name="tko-cha" userId="62380f6f-809c-4992-a9f9-047e650382ea" providerId="ADAL" clId="{FA140670-15F9-6849-AFFC-9E6CB610DC48}" dt="2025-03-16T10:43:32.134" v="138" actId="2696"/>
        <pc:sldMkLst>
          <pc:docMk/>
          <pc:sldMk cId="3439430089" sldId="481"/>
        </pc:sldMkLst>
        <pc:spChg chg="mod">
          <ac:chgData name="tko-cha" userId="62380f6f-809c-4992-a9f9-047e650382ea" providerId="ADAL" clId="{FA140670-15F9-6849-AFFC-9E6CB610DC48}" dt="2025-03-16T10:29:05" v="69" actId="26606"/>
          <ac:spMkLst>
            <pc:docMk/>
            <pc:sldMk cId="3439430089" sldId="481"/>
            <ac:spMk id="2" creationId="{00000000-0000-0000-0000-000000000000}"/>
          </ac:spMkLst>
        </pc:spChg>
        <pc:spChg chg="add">
          <ac:chgData name="tko-cha" userId="62380f6f-809c-4992-a9f9-047e650382ea" providerId="ADAL" clId="{FA140670-15F9-6849-AFFC-9E6CB610DC48}" dt="2025-03-16T10:29:05" v="69" actId="26606"/>
          <ac:spMkLst>
            <pc:docMk/>
            <pc:sldMk cId="3439430089" sldId="481"/>
            <ac:spMk id="14" creationId="{0E830057-F4EE-412A-8526-36BE1CE18C85}"/>
          </ac:spMkLst>
        </pc:spChg>
        <pc:spChg chg="add">
          <ac:chgData name="tko-cha" userId="62380f6f-809c-4992-a9f9-047e650382ea" providerId="ADAL" clId="{FA140670-15F9-6849-AFFC-9E6CB610DC48}" dt="2025-03-16T10:29:05" v="69" actId="26606"/>
          <ac:spMkLst>
            <pc:docMk/>
            <pc:sldMk cId="3439430089" sldId="481"/>
            <ac:spMk id="16" creationId="{BAAEBA82-E2D4-4653-AEE3-E95B330DDA21}"/>
          </ac:spMkLst>
        </pc:spChg>
        <pc:spChg chg="add">
          <ac:chgData name="tko-cha" userId="62380f6f-809c-4992-a9f9-047e650382ea" providerId="ADAL" clId="{FA140670-15F9-6849-AFFC-9E6CB610DC48}" dt="2025-03-16T10:29:05" v="69" actId="26606"/>
          <ac:spMkLst>
            <pc:docMk/>
            <pc:sldMk cId="3439430089" sldId="481"/>
            <ac:spMk id="18" creationId="{2386509E-DAF8-4DA0-B09B-FA3FB341C2BC}"/>
          </ac:spMkLst>
        </pc:spChg>
        <pc:spChg chg="add">
          <ac:chgData name="tko-cha" userId="62380f6f-809c-4992-a9f9-047e650382ea" providerId="ADAL" clId="{FA140670-15F9-6849-AFFC-9E6CB610DC48}" dt="2025-03-16T10:29:05" v="69" actId="26606"/>
          <ac:spMkLst>
            <pc:docMk/>
            <pc:sldMk cId="3439430089" sldId="481"/>
            <ac:spMk id="20" creationId="{44E11946-6976-4B44-971A-07BFBE9544A6}"/>
          </ac:spMkLst>
        </pc:spChg>
        <pc:spChg chg="add">
          <ac:chgData name="tko-cha" userId="62380f6f-809c-4992-a9f9-047e650382ea" providerId="ADAL" clId="{FA140670-15F9-6849-AFFC-9E6CB610DC48}" dt="2025-03-16T10:29:05" v="69" actId="26606"/>
          <ac:spMkLst>
            <pc:docMk/>
            <pc:sldMk cId="3439430089" sldId="481"/>
            <ac:spMk id="22" creationId="{78930791-7D41-4CB3-8769-AA51FC9DC2FB}"/>
          </ac:spMkLst>
        </pc:spChg>
        <pc:spChg chg="add">
          <ac:chgData name="tko-cha" userId="62380f6f-809c-4992-a9f9-047e650382ea" providerId="ADAL" clId="{FA140670-15F9-6849-AFFC-9E6CB610DC48}" dt="2025-03-16T10:29:05" v="69" actId="26606"/>
          <ac:spMkLst>
            <pc:docMk/>
            <pc:sldMk cId="3439430089" sldId="481"/>
            <ac:spMk id="24" creationId="{C02088CA-246D-446F-9AA8-73C982D661E1}"/>
          </ac:spMkLst>
        </pc:spChg>
        <pc:picChg chg="mod">
          <ac:chgData name="tko-cha" userId="62380f6f-809c-4992-a9f9-047e650382ea" providerId="ADAL" clId="{FA140670-15F9-6849-AFFC-9E6CB610DC48}" dt="2025-03-16T10:29:05" v="69" actId="26606"/>
          <ac:picMkLst>
            <pc:docMk/>
            <pc:sldMk cId="3439430089" sldId="481"/>
            <ac:picMk id="9" creationId="{00000000-0000-0000-0000-000000000000}"/>
          </ac:picMkLst>
        </pc:picChg>
      </pc:sldChg>
      <pc:sldChg chg="addSp delSp modSp del mod setBg">
        <pc:chgData name="tko-cha" userId="62380f6f-809c-4992-a9f9-047e650382ea" providerId="ADAL" clId="{FA140670-15F9-6849-AFFC-9E6CB610DC48}" dt="2025-03-16T10:43:32.643" v="139" actId="2696"/>
        <pc:sldMkLst>
          <pc:docMk/>
          <pc:sldMk cId="2898693698" sldId="486"/>
        </pc:sldMkLst>
        <pc:spChg chg="del">
          <ac:chgData name="tko-cha" userId="62380f6f-809c-4992-a9f9-047e650382ea" providerId="ADAL" clId="{FA140670-15F9-6849-AFFC-9E6CB610DC48}" dt="2025-03-16T10:29:35.449" v="72" actId="478"/>
          <ac:spMkLst>
            <pc:docMk/>
            <pc:sldMk cId="2898693698" sldId="486"/>
            <ac:spMk id="3" creationId="{00000000-0000-0000-0000-000000000000}"/>
          </ac:spMkLst>
        </pc:spChg>
        <pc:spChg chg="add">
          <ac:chgData name="tko-cha" userId="62380f6f-809c-4992-a9f9-047e650382ea" providerId="ADAL" clId="{FA140670-15F9-6849-AFFC-9E6CB610DC48}" dt="2025-03-16T10:29:39.874" v="73" actId="26606"/>
          <ac:spMkLst>
            <pc:docMk/>
            <pc:sldMk cId="2898693698" sldId="486"/>
            <ac:spMk id="7" creationId="{8C266B9D-DC87-430A-8D3A-2E83639A1768}"/>
          </ac:spMkLst>
        </pc:spChg>
        <pc:spChg chg="add">
          <ac:chgData name="tko-cha" userId="62380f6f-809c-4992-a9f9-047e650382ea" providerId="ADAL" clId="{FA140670-15F9-6849-AFFC-9E6CB610DC48}" dt="2025-03-16T10:29:39.874" v="73" actId="26606"/>
          <ac:spMkLst>
            <pc:docMk/>
            <pc:sldMk cId="2898693698" sldId="486"/>
            <ac:spMk id="9" creationId="{69282F36-261B-49B3-8CA9-FB857C475A0E}"/>
          </ac:spMkLst>
        </pc:spChg>
        <pc:spChg chg="add">
          <ac:chgData name="tko-cha" userId="62380f6f-809c-4992-a9f9-047e650382ea" providerId="ADAL" clId="{FA140670-15F9-6849-AFFC-9E6CB610DC48}" dt="2025-03-16T10:29:39.874" v="73" actId="26606"/>
          <ac:spMkLst>
            <pc:docMk/>
            <pc:sldMk cId="2898693698" sldId="486"/>
            <ac:spMk id="11" creationId="{B87215C3-3B83-4BE7-9213-26E084BD6158}"/>
          </ac:spMkLst>
        </pc:spChg>
        <pc:spChg chg="add">
          <ac:chgData name="tko-cha" userId="62380f6f-809c-4992-a9f9-047e650382ea" providerId="ADAL" clId="{FA140670-15F9-6849-AFFC-9E6CB610DC48}" dt="2025-03-16T10:29:39.874" v="73" actId="26606"/>
          <ac:spMkLst>
            <pc:docMk/>
            <pc:sldMk cId="2898693698" sldId="486"/>
            <ac:spMk id="13" creationId="{13A105D4-2907-419E-8223-4C266BA1E5FB}"/>
          </ac:spMkLst>
        </pc:spChg>
        <pc:spChg chg="add">
          <ac:chgData name="tko-cha" userId="62380f6f-809c-4992-a9f9-047e650382ea" providerId="ADAL" clId="{FA140670-15F9-6849-AFFC-9E6CB610DC48}" dt="2025-03-16T10:29:39.874" v="73" actId="26606"/>
          <ac:spMkLst>
            <pc:docMk/>
            <pc:sldMk cId="2898693698" sldId="486"/>
            <ac:spMk id="15" creationId="{1EEE7F17-8E08-4C69-8E22-661908E6DF72}"/>
          </ac:spMkLst>
        </pc:spChg>
        <pc:picChg chg="mod">
          <ac:chgData name="tko-cha" userId="62380f6f-809c-4992-a9f9-047e650382ea" providerId="ADAL" clId="{FA140670-15F9-6849-AFFC-9E6CB610DC48}" dt="2025-03-16T10:29:39.874" v="73" actId="26606"/>
          <ac:picMkLst>
            <pc:docMk/>
            <pc:sldMk cId="2898693698" sldId="486"/>
            <ac:picMk id="2" creationId="{00000000-0000-0000-0000-000000000000}"/>
          </ac:picMkLst>
        </pc:picChg>
      </pc:sldChg>
      <pc:sldChg chg="addSp modSp mod setBg">
        <pc:chgData name="tko-cha" userId="62380f6f-809c-4992-a9f9-047e650382ea" providerId="ADAL" clId="{FA140670-15F9-6849-AFFC-9E6CB610DC48}" dt="2025-03-16T14:12:38.044" v="792" actId="26606"/>
        <pc:sldMkLst>
          <pc:docMk/>
          <pc:sldMk cId="3707654975" sldId="497"/>
        </pc:sldMkLst>
        <pc:spChg chg="mod">
          <ac:chgData name="tko-cha" userId="62380f6f-809c-4992-a9f9-047e650382ea" providerId="ADAL" clId="{FA140670-15F9-6849-AFFC-9E6CB610DC48}" dt="2025-03-16T14:12:38.044" v="792" actId="26606"/>
          <ac:spMkLst>
            <pc:docMk/>
            <pc:sldMk cId="3707654975" sldId="497"/>
            <ac:spMk id="2" creationId="{00000000-0000-0000-0000-000000000000}"/>
          </ac:spMkLst>
        </pc:spChg>
        <pc:spChg chg="add">
          <ac:chgData name="tko-cha" userId="62380f6f-809c-4992-a9f9-047e650382ea" providerId="ADAL" clId="{FA140670-15F9-6849-AFFC-9E6CB610DC48}" dt="2025-03-16T14:12:38.044" v="792" actId="26606"/>
          <ac:spMkLst>
            <pc:docMk/>
            <pc:sldMk cId="3707654975" sldId="497"/>
            <ac:spMk id="7" creationId="{3018A306-443B-4844-9884-D3E2C3B37171}"/>
          </ac:spMkLst>
        </pc:spChg>
        <pc:spChg chg="add">
          <ac:chgData name="tko-cha" userId="62380f6f-809c-4992-a9f9-047e650382ea" providerId="ADAL" clId="{FA140670-15F9-6849-AFFC-9E6CB610DC48}" dt="2025-03-16T14:12:38.044" v="792" actId="26606"/>
          <ac:spMkLst>
            <pc:docMk/>
            <pc:sldMk cId="3707654975" sldId="497"/>
            <ac:spMk id="9" creationId="{3F430D2A-93AA-410C-B1BB-98FEA2990778}"/>
          </ac:spMkLst>
        </pc:spChg>
        <pc:spChg chg="add">
          <ac:chgData name="tko-cha" userId="62380f6f-809c-4992-a9f9-047e650382ea" providerId="ADAL" clId="{FA140670-15F9-6849-AFFC-9E6CB610DC48}" dt="2025-03-16T14:12:38.044" v="792" actId="26606"/>
          <ac:spMkLst>
            <pc:docMk/>
            <pc:sldMk cId="3707654975" sldId="497"/>
            <ac:spMk id="11" creationId="{9A0EF52A-1A39-47D8-AA03-47A1C47BE33A}"/>
          </ac:spMkLst>
        </pc:spChg>
        <pc:spChg chg="add">
          <ac:chgData name="tko-cha" userId="62380f6f-809c-4992-a9f9-047e650382ea" providerId="ADAL" clId="{FA140670-15F9-6849-AFFC-9E6CB610DC48}" dt="2025-03-16T14:12:38.044" v="792" actId="26606"/>
          <ac:spMkLst>
            <pc:docMk/>
            <pc:sldMk cId="3707654975" sldId="497"/>
            <ac:spMk id="13" creationId="{896DE2E2-8696-47C1-8B42-A04B409BCF6C}"/>
          </ac:spMkLst>
        </pc:spChg>
        <pc:spChg chg="add">
          <ac:chgData name="tko-cha" userId="62380f6f-809c-4992-a9f9-047e650382ea" providerId="ADAL" clId="{FA140670-15F9-6849-AFFC-9E6CB610DC48}" dt="2025-03-16T14:12:38.044" v="792" actId="26606"/>
          <ac:spMkLst>
            <pc:docMk/>
            <pc:sldMk cId="3707654975" sldId="497"/>
            <ac:spMk id="15" creationId="{39171204-6A50-40E1-B631-84CEDFC9396A}"/>
          </ac:spMkLst>
        </pc:spChg>
        <pc:spChg chg="add">
          <ac:chgData name="tko-cha" userId="62380f6f-809c-4992-a9f9-047e650382ea" providerId="ADAL" clId="{FA140670-15F9-6849-AFFC-9E6CB610DC48}" dt="2025-03-16T14:12:38.044" v="792" actId="26606"/>
          <ac:spMkLst>
            <pc:docMk/>
            <pc:sldMk cId="3707654975" sldId="497"/>
            <ac:spMk id="17" creationId="{06C973F6-5187-412F-AACC-6E3FF8A6A12C}"/>
          </ac:spMkLst>
        </pc:spChg>
        <pc:spChg chg="add">
          <ac:chgData name="tko-cha" userId="62380f6f-809c-4992-a9f9-047e650382ea" providerId="ADAL" clId="{FA140670-15F9-6849-AFFC-9E6CB610DC48}" dt="2025-03-16T14:12:38.044" v="792" actId="26606"/>
          <ac:spMkLst>
            <pc:docMk/>
            <pc:sldMk cId="3707654975" sldId="497"/>
            <ac:spMk id="19" creationId="{D11AE14F-1B7E-41E6-B579-2F71D135036C}"/>
          </ac:spMkLst>
        </pc:spChg>
        <pc:spChg chg="add">
          <ac:chgData name="tko-cha" userId="62380f6f-809c-4992-a9f9-047e650382ea" providerId="ADAL" clId="{FA140670-15F9-6849-AFFC-9E6CB610DC48}" dt="2025-03-16T14:12:38.044" v="792" actId="26606"/>
          <ac:spMkLst>
            <pc:docMk/>
            <pc:sldMk cId="3707654975" sldId="497"/>
            <ac:spMk id="21" creationId="{752BB805-F7B7-4B80-A1C5-385D4DAF74D0}"/>
          </ac:spMkLst>
        </pc:spChg>
      </pc:sldChg>
      <pc:sldChg chg="del">
        <pc:chgData name="tko-cha" userId="62380f6f-809c-4992-a9f9-047e650382ea" providerId="ADAL" clId="{FA140670-15F9-6849-AFFC-9E6CB610DC48}" dt="2025-03-16T14:12:52.195" v="793" actId="2696"/>
        <pc:sldMkLst>
          <pc:docMk/>
          <pc:sldMk cId="434908837" sldId="498"/>
        </pc:sldMkLst>
      </pc:sldChg>
      <pc:sldChg chg="addSp modSp mod setBg addAnim">
        <pc:chgData name="tko-cha" userId="62380f6f-809c-4992-a9f9-047e650382ea" providerId="ADAL" clId="{FA140670-15F9-6849-AFFC-9E6CB610DC48}" dt="2025-03-16T13:10:25.365" v="558"/>
        <pc:sldMkLst>
          <pc:docMk/>
          <pc:sldMk cId="3862552672" sldId="500"/>
        </pc:sldMkLst>
        <pc:spChg chg="mod">
          <ac:chgData name="tko-cha" userId="62380f6f-809c-4992-a9f9-047e650382ea" providerId="ADAL" clId="{FA140670-15F9-6849-AFFC-9E6CB610DC48}" dt="2025-03-16T13:10:25.362" v="557" actId="26606"/>
          <ac:spMkLst>
            <pc:docMk/>
            <pc:sldMk cId="3862552672" sldId="500"/>
            <ac:spMk id="2" creationId="{00000000-0000-0000-0000-000000000000}"/>
          </ac:spMkLst>
        </pc:spChg>
        <pc:spChg chg="add">
          <ac:chgData name="tko-cha" userId="62380f6f-809c-4992-a9f9-047e650382ea" providerId="ADAL" clId="{FA140670-15F9-6849-AFFC-9E6CB610DC48}" dt="2025-03-16T13:10:25.362" v="557" actId="26606"/>
          <ac:spMkLst>
            <pc:docMk/>
            <pc:sldMk cId="3862552672" sldId="500"/>
            <ac:spMk id="7" creationId="{39171204-6A50-40E1-B631-84CEDFC9396A}"/>
          </ac:spMkLst>
        </pc:spChg>
        <pc:spChg chg="add">
          <ac:chgData name="tko-cha" userId="62380f6f-809c-4992-a9f9-047e650382ea" providerId="ADAL" clId="{FA140670-15F9-6849-AFFC-9E6CB610DC48}" dt="2025-03-16T13:10:25.362" v="557" actId="26606"/>
          <ac:spMkLst>
            <pc:docMk/>
            <pc:sldMk cId="3862552672" sldId="500"/>
            <ac:spMk id="9" creationId="{06C973F6-5187-412F-AACC-6E3FF8A6A12C}"/>
          </ac:spMkLst>
        </pc:spChg>
        <pc:spChg chg="add">
          <ac:chgData name="tko-cha" userId="62380f6f-809c-4992-a9f9-047e650382ea" providerId="ADAL" clId="{FA140670-15F9-6849-AFFC-9E6CB610DC48}" dt="2025-03-16T13:10:25.362" v="557" actId="26606"/>
          <ac:spMkLst>
            <pc:docMk/>
            <pc:sldMk cId="3862552672" sldId="500"/>
            <ac:spMk id="11" creationId="{D11AE14F-1B7E-41E6-B579-2F71D135036C}"/>
          </ac:spMkLst>
        </pc:spChg>
        <pc:spChg chg="add">
          <ac:chgData name="tko-cha" userId="62380f6f-809c-4992-a9f9-047e650382ea" providerId="ADAL" clId="{FA140670-15F9-6849-AFFC-9E6CB610DC48}" dt="2025-03-16T13:10:25.362" v="557" actId="26606"/>
          <ac:spMkLst>
            <pc:docMk/>
            <pc:sldMk cId="3862552672" sldId="500"/>
            <ac:spMk id="13" creationId="{752BB805-F7B7-4B80-A1C5-385D4DAF74D0}"/>
          </ac:spMkLst>
        </pc:spChg>
      </pc:sldChg>
      <pc:sldChg chg="del">
        <pc:chgData name="tko-cha" userId="62380f6f-809c-4992-a9f9-047e650382ea" providerId="ADAL" clId="{FA140670-15F9-6849-AFFC-9E6CB610DC48}" dt="2025-03-16T13:56:55.123" v="698" actId="2696"/>
        <pc:sldMkLst>
          <pc:docMk/>
          <pc:sldMk cId="3446984787" sldId="503"/>
        </pc:sldMkLst>
      </pc:sldChg>
      <pc:sldChg chg="addSp delSp modSp mod setBg setClrOvrMap">
        <pc:chgData name="tko-cha" userId="62380f6f-809c-4992-a9f9-047e650382ea" providerId="ADAL" clId="{FA140670-15F9-6849-AFFC-9E6CB610DC48}" dt="2025-03-16T14:18:27.973" v="808" actId="26606"/>
        <pc:sldMkLst>
          <pc:docMk/>
          <pc:sldMk cId="1297570403" sldId="505"/>
        </pc:sldMkLst>
        <pc:spChg chg="del">
          <ac:chgData name="tko-cha" userId="62380f6f-809c-4992-a9f9-047e650382ea" providerId="ADAL" clId="{FA140670-15F9-6849-AFFC-9E6CB610DC48}" dt="2025-03-16T14:18:27.973" v="808" actId="26606"/>
          <ac:spMkLst>
            <pc:docMk/>
            <pc:sldMk cId="1297570403" sldId="505"/>
            <ac:spMk id="6" creationId="{00000000-0000-0000-0000-000000000000}"/>
          </ac:spMkLst>
        </pc:spChg>
        <pc:spChg chg="mod">
          <ac:chgData name="tko-cha" userId="62380f6f-809c-4992-a9f9-047e650382ea" providerId="ADAL" clId="{FA140670-15F9-6849-AFFC-9E6CB610DC48}" dt="2025-03-16T14:18:27.973" v="808" actId="26606"/>
          <ac:spMkLst>
            <pc:docMk/>
            <pc:sldMk cId="1297570403" sldId="505"/>
            <ac:spMk id="7" creationId="{00000000-0000-0000-0000-000000000000}"/>
          </ac:spMkLst>
        </pc:spChg>
        <pc:spChg chg="add">
          <ac:chgData name="tko-cha" userId="62380f6f-809c-4992-a9f9-047e650382ea" providerId="ADAL" clId="{FA140670-15F9-6849-AFFC-9E6CB610DC48}" dt="2025-03-16T14:18:27.973" v="808" actId="26606"/>
          <ac:spMkLst>
            <pc:docMk/>
            <pc:sldMk cId="1297570403" sldId="505"/>
            <ac:spMk id="13" creationId="{A94E9B77-A24A-4879-AC16-8DC930AD21E2}"/>
          </ac:spMkLst>
        </pc:spChg>
        <pc:spChg chg="add">
          <ac:chgData name="tko-cha" userId="62380f6f-809c-4992-a9f9-047e650382ea" providerId="ADAL" clId="{FA140670-15F9-6849-AFFC-9E6CB610DC48}" dt="2025-03-16T14:18:27.973" v="808" actId="26606"/>
          <ac:spMkLst>
            <pc:docMk/>
            <pc:sldMk cId="1297570403" sldId="505"/>
            <ac:spMk id="15" creationId="{6CA37055-08E9-4FC6-909B-D66887E60F90}"/>
          </ac:spMkLst>
        </pc:spChg>
        <pc:spChg chg="add">
          <ac:chgData name="tko-cha" userId="62380f6f-809c-4992-a9f9-047e650382ea" providerId="ADAL" clId="{FA140670-15F9-6849-AFFC-9E6CB610DC48}" dt="2025-03-16T14:18:27.973" v="808" actId="26606"/>
          <ac:spMkLst>
            <pc:docMk/>
            <pc:sldMk cId="1297570403" sldId="505"/>
            <ac:spMk id="17" creationId="{849C8B35-87B0-40F5-9664-9C29A0D36E50}"/>
          </ac:spMkLst>
        </pc:spChg>
        <pc:spChg chg="add">
          <ac:chgData name="tko-cha" userId="62380f6f-809c-4992-a9f9-047e650382ea" providerId="ADAL" clId="{FA140670-15F9-6849-AFFC-9E6CB610DC48}" dt="2025-03-16T14:18:27.973" v="808" actId="26606"/>
          <ac:spMkLst>
            <pc:docMk/>
            <pc:sldMk cId="1297570403" sldId="505"/>
            <ac:spMk id="19" creationId="{0C88BA7A-8734-4875-A572-8D0AA2A27B68}"/>
          </ac:spMkLst>
        </pc:spChg>
        <pc:spChg chg="add">
          <ac:chgData name="tko-cha" userId="62380f6f-809c-4992-a9f9-047e650382ea" providerId="ADAL" clId="{FA140670-15F9-6849-AFFC-9E6CB610DC48}" dt="2025-03-16T14:18:27.973" v="808" actId="26606"/>
          <ac:spMkLst>
            <pc:docMk/>
            <pc:sldMk cId="1297570403" sldId="505"/>
            <ac:spMk id="21" creationId="{F92989FB-1024-49B7-BDF1-B3CE27D48623}"/>
          </ac:spMkLst>
        </pc:spChg>
        <pc:spChg chg="add">
          <ac:chgData name="tko-cha" userId="62380f6f-809c-4992-a9f9-047e650382ea" providerId="ADAL" clId="{FA140670-15F9-6849-AFFC-9E6CB610DC48}" dt="2025-03-16T14:18:27.973" v="808" actId="26606"/>
          <ac:spMkLst>
            <pc:docMk/>
            <pc:sldMk cId="1297570403" sldId="505"/>
            <ac:spMk id="23" creationId="{DFEE959E-BF10-4204-9556-D1707088D445}"/>
          </ac:spMkLst>
        </pc:spChg>
        <pc:spChg chg="add">
          <ac:chgData name="tko-cha" userId="62380f6f-809c-4992-a9f9-047e650382ea" providerId="ADAL" clId="{FA140670-15F9-6849-AFFC-9E6CB610DC48}" dt="2025-03-16T14:18:27.973" v="808" actId="26606"/>
          <ac:spMkLst>
            <pc:docMk/>
            <pc:sldMk cId="1297570403" sldId="505"/>
            <ac:spMk id="25" creationId="{DDD17B6A-CB37-4005-9681-A20AFCDC7822}"/>
          </ac:spMkLst>
        </pc:spChg>
        <pc:spChg chg="add">
          <ac:chgData name="tko-cha" userId="62380f6f-809c-4992-a9f9-047e650382ea" providerId="ADAL" clId="{FA140670-15F9-6849-AFFC-9E6CB610DC48}" dt="2025-03-16T14:18:27.973" v="808" actId="26606"/>
          <ac:spMkLst>
            <pc:docMk/>
            <pc:sldMk cId="1297570403" sldId="505"/>
            <ac:spMk id="27" creationId="{3B7BBDE9-DAED-40B0-A640-503C918D1CE3}"/>
          </ac:spMkLst>
        </pc:spChg>
      </pc:sldChg>
      <pc:sldChg chg="ord">
        <pc:chgData name="tko-cha" userId="62380f6f-809c-4992-a9f9-047e650382ea" providerId="ADAL" clId="{FA140670-15F9-6849-AFFC-9E6CB610DC48}" dt="2025-03-16T14:18:02.503" v="807" actId="20578"/>
        <pc:sldMkLst>
          <pc:docMk/>
          <pc:sldMk cId="2411415699" sldId="506"/>
        </pc:sldMkLst>
      </pc:sldChg>
      <pc:sldChg chg="addSp delSp modSp mod setBg">
        <pc:chgData name="tko-cha" userId="62380f6f-809c-4992-a9f9-047e650382ea" providerId="ADAL" clId="{FA140670-15F9-6849-AFFC-9E6CB610DC48}" dt="2025-03-16T13:11:13.405" v="562" actId="26606"/>
        <pc:sldMkLst>
          <pc:docMk/>
          <pc:sldMk cId="2951861681" sldId="507"/>
        </pc:sldMkLst>
        <pc:spChg chg="mod">
          <ac:chgData name="tko-cha" userId="62380f6f-809c-4992-a9f9-047e650382ea" providerId="ADAL" clId="{FA140670-15F9-6849-AFFC-9E6CB610DC48}" dt="2025-03-16T13:11:13.405" v="562" actId="26606"/>
          <ac:spMkLst>
            <pc:docMk/>
            <pc:sldMk cId="2951861681" sldId="507"/>
            <ac:spMk id="2" creationId="{00000000-0000-0000-0000-000000000000}"/>
          </ac:spMkLst>
        </pc:spChg>
        <pc:spChg chg="del">
          <ac:chgData name="tko-cha" userId="62380f6f-809c-4992-a9f9-047e650382ea" providerId="ADAL" clId="{FA140670-15F9-6849-AFFC-9E6CB610DC48}" dt="2025-03-16T13:11:13.405" v="562" actId="26606"/>
          <ac:spMkLst>
            <pc:docMk/>
            <pc:sldMk cId="2951861681" sldId="507"/>
            <ac:spMk id="4" creationId="{6B7AE849-1146-441D-AA86-5BE093BDDE7D}"/>
          </ac:spMkLst>
        </pc:spChg>
        <pc:graphicFrameChg chg="add">
          <ac:chgData name="tko-cha" userId="62380f6f-809c-4992-a9f9-047e650382ea" providerId="ADAL" clId="{FA140670-15F9-6849-AFFC-9E6CB610DC48}" dt="2025-03-16T13:11:13.405" v="562" actId="26606"/>
          <ac:graphicFrameMkLst>
            <pc:docMk/>
            <pc:sldMk cId="2951861681" sldId="507"/>
            <ac:graphicFrameMk id="6" creationId="{4EED3A3B-D105-6DD6-A7A2-1F3FE7F892E7}"/>
          </ac:graphicFrameMkLst>
        </pc:graphicFrameChg>
      </pc:sldChg>
      <pc:sldChg chg="del">
        <pc:chgData name="tko-cha" userId="62380f6f-809c-4992-a9f9-047e650382ea" providerId="ADAL" clId="{FA140670-15F9-6849-AFFC-9E6CB610DC48}" dt="2025-03-16T10:50:50.104" v="204" actId="2696"/>
        <pc:sldMkLst>
          <pc:docMk/>
          <pc:sldMk cId="2207728885" sldId="509"/>
        </pc:sldMkLst>
      </pc:sldChg>
      <pc:sldChg chg="addSp delSp modSp mod setBg">
        <pc:chgData name="tko-cha" userId="62380f6f-809c-4992-a9f9-047e650382ea" providerId="ADAL" clId="{FA140670-15F9-6849-AFFC-9E6CB610DC48}" dt="2025-03-16T13:12:54.939" v="585" actId="20577"/>
        <pc:sldMkLst>
          <pc:docMk/>
          <pc:sldMk cId="4202737007" sldId="511"/>
        </pc:sldMkLst>
        <pc:spChg chg="mod">
          <ac:chgData name="tko-cha" userId="62380f6f-809c-4992-a9f9-047e650382ea" providerId="ADAL" clId="{FA140670-15F9-6849-AFFC-9E6CB610DC48}" dt="2025-03-16T13:12:54.939" v="585" actId="20577"/>
          <ac:spMkLst>
            <pc:docMk/>
            <pc:sldMk cId="4202737007" sldId="511"/>
            <ac:spMk id="3" creationId="{2B365211-6DB5-404D-BACD-287E0177E502}"/>
          </ac:spMkLst>
        </pc:spChg>
        <pc:spChg chg="del">
          <ac:chgData name="tko-cha" userId="62380f6f-809c-4992-a9f9-047e650382ea" providerId="ADAL" clId="{FA140670-15F9-6849-AFFC-9E6CB610DC48}" dt="2025-03-16T13:12:09.787" v="578" actId="26606"/>
          <ac:spMkLst>
            <pc:docMk/>
            <pc:sldMk cId="4202737007" sldId="511"/>
            <ac:spMk id="17410" creationId="{703079A5-CE61-4F2C-9FB1-5EB0F191EEED}"/>
          </ac:spMkLst>
        </pc:spChg>
        <pc:graphicFrameChg chg="add modGraphic">
          <ac:chgData name="tko-cha" userId="62380f6f-809c-4992-a9f9-047e650382ea" providerId="ADAL" clId="{FA140670-15F9-6849-AFFC-9E6CB610DC48}" dt="2025-03-16T13:12:32.644" v="581" actId="207"/>
          <ac:graphicFrameMkLst>
            <pc:docMk/>
            <pc:sldMk cId="4202737007" sldId="511"/>
            <ac:graphicFrameMk id="17412" creationId="{7350D6F8-D66F-190B-C653-FA57C2624C11}"/>
          </ac:graphicFrameMkLst>
        </pc:graphicFrameChg>
      </pc:sldChg>
      <pc:sldChg chg="addSp delSp modSp add del mod ord setBg">
        <pc:chgData name="tko-cha" userId="62380f6f-809c-4992-a9f9-047e650382ea" providerId="ADAL" clId="{FA140670-15F9-6849-AFFC-9E6CB610DC48}" dt="2025-03-16T14:28:18.437" v="955" actId="20578"/>
        <pc:sldMkLst>
          <pc:docMk/>
          <pc:sldMk cId="244936046" sldId="514"/>
        </pc:sldMkLst>
        <pc:spChg chg="mod ord">
          <ac:chgData name="tko-cha" userId="62380f6f-809c-4992-a9f9-047e650382ea" providerId="ADAL" clId="{FA140670-15F9-6849-AFFC-9E6CB610DC48}" dt="2025-03-16T10:27:36.591" v="14" actId="5793"/>
          <ac:spMkLst>
            <pc:docMk/>
            <pc:sldMk cId="244936046" sldId="514"/>
            <ac:spMk id="2" creationId="{00000000-0000-0000-0000-000000000000}"/>
          </ac:spMkLst>
        </pc:spChg>
        <pc:spChg chg="mod">
          <ac:chgData name="tko-cha" userId="62380f6f-809c-4992-a9f9-047e650382ea" providerId="ADAL" clId="{FA140670-15F9-6849-AFFC-9E6CB610DC48}" dt="2025-03-16T10:28:17.858" v="65" actId="27636"/>
          <ac:spMkLst>
            <pc:docMk/>
            <pc:sldMk cId="244936046" sldId="514"/>
            <ac:spMk id="4" creationId="{00000000-0000-0000-0000-000000000000}"/>
          </ac:spMkLst>
        </pc:spChg>
        <pc:spChg chg="add">
          <ac:chgData name="tko-cha" userId="62380f6f-809c-4992-a9f9-047e650382ea" providerId="ADAL" clId="{FA140670-15F9-6849-AFFC-9E6CB610DC48}" dt="2025-03-16T10:23:22.509" v="8" actId="26606"/>
          <ac:spMkLst>
            <pc:docMk/>
            <pc:sldMk cId="244936046" sldId="514"/>
            <ac:spMk id="1031" creationId="{0E830057-F4EE-412A-8526-36BE1CE18C85}"/>
          </ac:spMkLst>
        </pc:spChg>
        <pc:spChg chg="add">
          <ac:chgData name="tko-cha" userId="62380f6f-809c-4992-a9f9-047e650382ea" providerId="ADAL" clId="{FA140670-15F9-6849-AFFC-9E6CB610DC48}" dt="2025-03-16T10:23:22.509" v="8" actId="26606"/>
          <ac:spMkLst>
            <pc:docMk/>
            <pc:sldMk cId="244936046" sldId="514"/>
            <ac:spMk id="1033" creationId="{BAAEBA82-E2D4-4653-AEE3-E95B330DDA21}"/>
          </ac:spMkLst>
        </pc:spChg>
        <pc:spChg chg="add">
          <ac:chgData name="tko-cha" userId="62380f6f-809c-4992-a9f9-047e650382ea" providerId="ADAL" clId="{FA140670-15F9-6849-AFFC-9E6CB610DC48}" dt="2025-03-16T10:23:22.509" v="8" actId="26606"/>
          <ac:spMkLst>
            <pc:docMk/>
            <pc:sldMk cId="244936046" sldId="514"/>
            <ac:spMk id="1035" creationId="{2386509E-DAF8-4DA0-B09B-FA3FB341C2BC}"/>
          </ac:spMkLst>
        </pc:spChg>
        <pc:spChg chg="add">
          <ac:chgData name="tko-cha" userId="62380f6f-809c-4992-a9f9-047e650382ea" providerId="ADAL" clId="{FA140670-15F9-6849-AFFC-9E6CB610DC48}" dt="2025-03-16T10:23:22.509" v="8" actId="26606"/>
          <ac:spMkLst>
            <pc:docMk/>
            <pc:sldMk cId="244936046" sldId="514"/>
            <ac:spMk id="1037" creationId="{A104403F-BB31-4282-8635-1B39793F3684}"/>
          </ac:spMkLst>
        </pc:spChg>
        <pc:spChg chg="add">
          <ac:chgData name="tko-cha" userId="62380f6f-809c-4992-a9f9-047e650382ea" providerId="ADAL" clId="{FA140670-15F9-6849-AFFC-9E6CB610DC48}" dt="2025-03-16T10:23:22.509" v="8" actId="26606"/>
          <ac:spMkLst>
            <pc:docMk/>
            <pc:sldMk cId="244936046" sldId="514"/>
            <ac:spMk id="1039" creationId="{2A28AC4B-805D-4091-A648-61572081C7FB}"/>
          </ac:spMkLst>
        </pc:spChg>
        <pc:spChg chg="add">
          <ac:chgData name="tko-cha" userId="62380f6f-809c-4992-a9f9-047e650382ea" providerId="ADAL" clId="{FA140670-15F9-6849-AFFC-9E6CB610DC48}" dt="2025-03-16T10:23:22.509" v="8" actId="26606"/>
          <ac:spMkLst>
            <pc:docMk/>
            <pc:sldMk cId="244936046" sldId="514"/>
            <ac:spMk id="1041" creationId="{39373A6F-2E1F-4613-8E1D-D68057D29F31}"/>
          </ac:spMkLst>
        </pc:spChg>
        <pc:spChg chg="add">
          <ac:chgData name="tko-cha" userId="62380f6f-809c-4992-a9f9-047e650382ea" providerId="ADAL" clId="{FA140670-15F9-6849-AFFC-9E6CB610DC48}" dt="2025-03-16T10:23:22.509" v="8" actId="26606"/>
          <ac:spMkLst>
            <pc:docMk/>
            <pc:sldMk cId="244936046" sldId="514"/>
            <ac:spMk id="1043" creationId="{A6D733BE-061E-4600-B6A3-62A68EF2C687}"/>
          </ac:spMkLst>
        </pc:spChg>
        <pc:picChg chg="del">
          <ac:chgData name="tko-cha" userId="62380f6f-809c-4992-a9f9-047e650382ea" providerId="ADAL" clId="{FA140670-15F9-6849-AFFC-9E6CB610DC48}" dt="2025-03-16T10:23:06.427" v="4" actId="478"/>
          <ac:picMkLst>
            <pc:docMk/>
            <pc:sldMk cId="244936046" sldId="514"/>
            <ac:picMk id="3" creationId="{00000000-0000-0000-0000-000000000000}"/>
          </ac:picMkLst>
        </pc:picChg>
        <pc:picChg chg="add mod">
          <ac:chgData name="tko-cha" userId="62380f6f-809c-4992-a9f9-047e650382ea" providerId="ADAL" clId="{FA140670-15F9-6849-AFFC-9E6CB610DC48}" dt="2025-03-16T10:23:36.185" v="12" actId="1076"/>
          <ac:picMkLst>
            <pc:docMk/>
            <pc:sldMk cId="244936046" sldId="514"/>
            <ac:picMk id="1026" creationId="{FCBE9405-16F6-2F5A-F478-6B10EA8507D1}"/>
          </ac:picMkLst>
        </pc:picChg>
      </pc:sldChg>
      <pc:sldChg chg="addSp delSp add del setBg delDesignElem">
        <pc:chgData name="tko-cha" userId="62380f6f-809c-4992-a9f9-047e650382ea" providerId="ADAL" clId="{FA140670-15F9-6849-AFFC-9E6CB610DC48}" dt="2025-03-16T14:26:47.961" v="939"/>
        <pc:sldMkLst>
          <pc:docMk/>
          <pc:sldMk cId="3102924697" sldId="514"/>
        </pc:sldMkLst>
        <pc:spChg chg="add del">
          <ac:chgData name="tko-cha" userId="62380f6f-809c-4992-a9f9-047e650382ea" providerId="ADAL" clId="{FA140670-15F9-6849-AFFC-9E6CB610DC48}" dt="2025-03-16T14:26:47.961" v="939"/>
          <ac:spMkLst>
            <pc:docMk/>
            <pc:sldMk cId="3102924697" sldId="514"/>
            <ac:spMk id="1031" creationId="{0E830057-F4EE-412A-8526-36BE1CE18C85}"/>
          </ac:spMkLst>
        </pc:spChg>
        <pc:spChg chg="add del">
          <ac:chgData name="tko-cha" userId="62380f6f-809c-4992-a9f9-047e650382ea" providerId="ADAL" clId="{FA140670-15F9-6849-AFFC-9E6CB610DC48}" dt="2025-03-16T14:26:47.961" v="939"/>
          <ac:spMkLst>
            <pc:docMk/>
            <pc:sldMk cId="3102924697" sldId="514"/>
            <ac:spMk id="1033" creationId="{BAAEBA82-E2D4-4653-AEE3-E95B330DDA21}"/>
          </ac:spMkLst>
        </pc:spChg>
        <pc:spChg chg="add del">
          <ac:chgData name="tko-cha" userId="62380f6f-809c-4992-a9f9-047e650382ea" providerId="ADAL" clId="{FA140670-15F9-6849-AFFC-9E6CB610DC48}" dt="2025-03-16T14:26:47.961" v="939"/>
          <ac:spMkLst>
            <pc:docMk/>
            <pc:sldMk cId="3102924697" sldId="514"/>
            <ac:spMk id="1035" creationId="{2386509E-DAF8-4DA0-B09B-FA3FB341C2BC}"/>
          </ac:spMkLst>
        </pc:spChg>
        <pc:spChg chg="add del">
          <ac:chgData name="tko-cha" userId="62380f6f-809c-4992-a9f9-047e650382ea" providerId="ADAL" clId="{FA140670-15F9-6849-AFFC-9E6CB610DC48}" dt="2025-03-16T14:26:47.961" v="939"/>
          <ac:spMkLst>
            <pc:docMk/>
            <pc:sldMk cId="3102924697" sldId="514"/>
            <ac:spMk id="1037" creationId="{A104403F-BB31-4282-8635-1B39793F3684}"/>
          </ac:spMkLst>
        </pc:spChg>
        <pc:spChg chg="add del">
          <ac:chgData name="tko-cha" userId="62380f6f-809c-4992-a9f9-047e650382ea" providerId="ADAL" clId="{FA140670-15F9-6849-AFFC-9E6CB610DC48}" dt="2025-03-16T14:26:47.961" v="939"/>
          <ac:spMkLst>
            <pc:docMk/>
            <pc:sldMk cId="3102924697" sldId="514"/>
            <ac:spMk id="1039" creationId="{2A28AC4B-805D-4091-A648-61572081C7FB}"/>
          </ac:spMkLst>
        </pc:spChg>
        <pc:spChg chg="add del">
          <ac:chgData name="tko-cha" userId="62380f6f-809c-4992-a9f9-047e650382ea" providerId="ADAL" clId="{FA140670-15F9-6849-AFFC-9E6CB610DC48}" dt="2025-03-16T14:26:47.961" v="939"/>
          <ac:spMkLst>
            <pc:docMk/>
            <pc:sldMk cId="3102924697" sldId="514"/>
            <ac:spMk id="1041" creationId="{39373A6F-2E1F-4613-8E1D-D68057D29F31}"/>
          </ac:spMkLst>
        </pc:spChg>
        <pc:spChg chg="add del">
          <ac:chgData name="tko-cha" userId="62380f6f-809c-4992-a9f9-047e650382ea" providerId="ADAL" clId="{FA140670-15F9-6849-AFFC-9E6CB610DC48}" dt="2025-03-16T14:26:47.961" v="939"/>
          <ac:spMkLst>
            <pc:docMk/>
            <pc:sldMk cId="3102924697" sldId="514"/>
            <ac:spMk id="1043" creationId="{A6D733BE-061E-4600-B6A3-62A68EF2C687}"/>
          </ac:spMkLst>
        </pc:spChg>
      </pc:sldChg>
      <pc:sldChg chg="addSp delSp modSp add del setBg delDesignElem">
        <pc:chgData name="tko-cha" userId="62380f6f-809c-4992-a9f9-047e650382ea" providerId="ADAL" clId="{FA140670-15F9-6849-AFFC-9E6CB610DC48}" dt="2025-03-16T14:26:33.291" v="933"/>
        <pc:sldMkLst>
          <pc:docMk/>
          <pc:sldMk cId="3193978245" sldId="514"/>
        </pc:sldMkLst>
        <pc:spChg chg="add del">
          <ac:chgData name="tko-cha" userId="62380f6f-809c-4992-a9f9-047e650382ea" providerId="ADAL" clId="{FA140670-15F9-6849-AFFC-9E6CB610DC48}" dt="2025-03-16T14:26:33.291" v="933"/>
          <ac:spMkLst>
            <pc:docMk/>
            <pc:sldMk cId="3193978245" sldId="514"/>
            <ac:spMk id="1031" creationId="{0E830057-F4EE-412A-8526-36BE1CE18C85}"/>
          </ac:spMkLst>
        </pc:spChg>
        <pc:spChg chg="add del">
          <ac:chgData name="tko-cha" userId="62380f6f-809c-4992-a9f9-047e650382ea" providerId="ADAL" clId="{FA140670-15F9-6849-AFFC-9E6CB610DC48}" dt="2025-03-16T14:26:33.291" v="933"/>
          <ac:spMkLst>
            <pc:docMk/>
            <pc:sldMk cId="3193978245" sldId="514"/>
            <ac:spMk id="1033" creationId="{BAAEBA82-E2D4-4653-AEE3-E95B330DDA21}"/>
          </ac:spMkLst>
        </pc:spChg>
        <pc:spChg chg="add del">
          <ac:chgData name="tko-cha" userId="62380f6f-809c-4992-a9f9-047e650382ea" providerId="ADAL" clId="{FA140670-15F9-6849-AFFC-9E6CB610DC48}" dt="2025-03-16T14:26:33.291" v="933"/>
          <ac:spMkLst>
            <pc:docMk/>
            <pc:sldMk cId="3193978245" sldId="514"/>
            <ac:spMk id="1035" creationId="{2386509E-DAF8-4DA0-B09B-FA3FB341C2BC}"/>
          </ac:spMkLst>
        </pc:spChg>
        <pc:spChg chg="add del">
          <ac:chgData name="tko-cha" userId="62380f6f-809c-4992-a9f9-047e650382ea" providerId="ADAL" clId="{FA140670-15F9-6849-AFFC-9E6CB610DC48}" dt="2025-03-16T14:26:33.291" v="933"/>
          <ac:spMkLst>
            <pc:docMk/>
            <pc:sldMk cId="3193978245" sldId="514"/>
            <ac:spMk id="1037" creationId="{A104403F-BB31-4282-8635-1B39793F3684}"/>
          </ac:spMkLst>
        </pc:spChg>
        <pc:spChg chg="add del">
          <ac:chgData name="tko-cha" userId="62380f6f-809c-4992-a9f9-047e650382ea" providerId="ADAL" clId="{FA140670-15F9-6849-AFFC-9E6CB610DC48}" dt="2025-03-16T14:26:33.291" v="933"/>
          <ac:spMkLst>
            <pc:docMk/>
            <pc:sldMk cId="3193978245" sldId="514"/>
            <ac:spMk id="1039" creationId="{2A28AC4B-805D-4091-A648-61572081C7FB}"/>
          </ac:spMkLst>
        </pc:spChg>
        <pc:spChg chg="add del">
          <ac:chgData name="tko-cha" userId="62380f6f-809c-4992-a9f9-047e650382ea" providerId="ADAL" clId="{FA140670-15F9-6849-AFFC-9E6CB610DC48}" dt="2025-03-16T14:26:33.291" v="933"/>
          <ac:spMkLst>
            <pc:docMk/>
            <pc:sldMk cId="3193978245" sldId="514"/>
            <ac:spMk id="1041" creationId="{39373A6F-2E1F-4613-8E1D-D68057D29F31}"/>
          </ac:spMkLst>
        </pc:spChg>
        <pc:spChg chg="add del">
          <ac:chgData name="tko-cha" userId="62380f6f-809c-4992-a9f9-047e650382ea" providerId="ADAL" clId="{FA140670-15F9-6849-AFFC-9E6CB610DC48}" dt="2025-03-16T14:26:33.291" v="933"/>
          <ac:spMkLst>
            <pc:docMk/>
            <pc:sldMk cId="3193978245" sldId="514"/>
            <ac:spMk id="1043" creationId="{A6D733BE-061E-4600-B6A3-62A68EF2C687}"/>
          </ac:spMkLst>
        </pc:spChg>
        <pc:picChg chg="mod">
          <ac:chgData name="tko-cha" userId="62380f6f-809c-4992-a9f9-047e650382ea" providerId="ADAL" clId="{FA140670-15F9-6849-AFFC-9E6CB610DC48}" dt="2025-03-16T14:26:32.730" v="932" actId="1076"/>
          <ac:picMkLst>
            <pc:docMk/>
            <pc:sldMk cId="3193978245" sldId="514"/>
            <ac:picMk id="1026" creationId="{FCBE9405-16F6-2F5A-F478-6B10EA8507D1}"/>
          </ac:picMkLst>
        </pc:picChg>
      </pc:sldChg>
      <pc:sldChg chg="del">
        <pc:chgData name="tko-cha" userId="62380f6f-809c-4992-a9f9-047e650382ea" providerId="ADAL" clId="{FA140670-15F9-6849-AFFC-9E6CB610DC48}" dt="2025-03-16T10:51:00.489" v="207" actId="2696"/>
        <pc:sldMkLst>
          <pc:docMk/>
          <pc:sldMk cId="2690767115" sldId="519"/>
        </pc:sldMkLst>
      </pc:sldChg>
      <pc:sldChg chg="del">
        <pc:chgData name="tko-cha" userId="62380f6f-809c-4992-a9f9-047e650382ea" providerId="ADAL" clId="{FA140670-15F9-6849-AFFC-9E6CB610DC48}" dt="2025-03-16T10:50:54.930" v="206" actId="2696"/>
        <pc:sldMkLst>
          <pc:docMk/>
          <pc:sldMk cId="188341622" sldId="520"/>
        </pc:sldMkLst>
      </pc:sldChg>
      <pc:sldChg chg="addSp modSp mod ord setBg">
        <pc:chgData name="tko-cha" userId="62380f6f-809c-4992-a9f9-047e650382ea" providerId="ADAL" clId="{FA140670-15F9-6849-AFFC-9E6CB610DC48}" dt="2025-03-16T14:36:51.852" v="1036" actId="20578"/>
        <pc:sldMkLst>
          <pc:docMk/>
          <pc:sldMk cId="1177059149" sldId="521"/>
        </pc:sldMkLst>
        <pc:spChg chg="mod">
          <ac:chgData name="tko-cha" userId="62380f6f-809c-4992-a9f9-047e650382ea" providerId="ADAL" clId="{FA140670-15F9-6849-AFFC-9E6CB610DC48}" dt="2025-03-16T14:14:12.257" v="795" actId="207"/>
          <ac:spMkLst>
            <pc:docMk/>
            <pc:sldMk cId="1177059149" sldId="521"/>
            <ac:spMk id="5" creationId="{3B146DEB-1E1C-4C83-BC48-CBF8269B9ADF}"/>
          </ac:spMkLst>
        </pc:spChg>
        <pc:spChg chg="mod">
          <ac:chgData name="tko-cha" userId="62380f6f-809c-4992-a9f9-047e650382ea" providerId="ADAL" clId="{FA140670-15F9-6849-AFFC-9E6CB610DC48}" dt="2025-03-16T13:11:34.791" v="563" actId="26606"/>
          <ac:spMkLst>
            <pc:docMk/>
            <pc:sldMk cId="1177059149" sldId="521"/>
            <ac:spMk id="19458" creationId="{00000000-0000-0000-0000-000000000000}"/>
          </ac:spMkLst>
        </pc:spChg>
        <pc:spChg chg="add">
          <ac:chgData name="tko-cha" userId="62380f6f-809c-4992-a9f9-047e650382ea" providerId="ADAL" clId="{FA140670-15F9-6849-AFFC-9E6CB610DC48}" dt="2025-03-16T13:11:34.791" v="563" actId="26606"/>
          <ac:spMkLst>
            <pc:docMk/>
            <pc:sldMk cId="1177059149" sldId="521"/>
            <ac:spMk id="19463" creationId="{3018A306-443B-4844-9884-D3E2C3B37171}"/>
          </ac:spMkLst>
        </pc:spChg>
        <pc:spChg chg="add">
          <ac:chgData name="tko-cha" userId="62380f6f-809c-4992-a9f9-047e650382ea" providerId="ADAL" clId="{FA140670-15F9-6849-AFFC-9E6CB610DC48}" dt="2025-03-16T13:11:34.791" v="563" actId="26606"/>
          <ac:spMkLst>
            <pc:docMk/>
            <pc:sldMk cId="1177059149" sldId="521"/>
            <ac:spMk id="19465" creationId="{3F430D2A-93AA-410C-B1BB-98FEA2990778}"/>
          </ac:spMkLst>
        </pc:spChg>
        <pc:spChg chg="add">
          <ac:chgData name="tko-cha" userId="62380f6f-809c-4992-a9f9-047e650382ea" providerId="ADAL" clId="{FA140670-15F9-6849-AFFC-9E6CB610DC48}" dt="2025-03-16T13:11:34.791" v="563" actId="26606"/>
          <ac:spMkLst>
            <pc:docMk/>
            <pc:sldMk cId="1177059149" sldId="521"/>
            <ac:spMk id="19467" creationId="{9A0EF52A-1A39-47D8-AA03-47A1C47BE33A}"/>
          </ac:spMkLst>
        </pc:spChg>
        <pc:spChg chg="add">
          <ac:chgData name="tko-cha" userId="62380f6f-809c-4992-a9f9-047e650382ea" providerId="ADAL" clId="{FA140670-15F9-6849-AFFC-9E6CB610DC48}" dt="2025-03-16T13:11:34.791" v="563" actId="26606"/>
          <ac:spMkLst>
            <pc:docMk/>
            <pc:sldMk cId="1177059149" sldId="521"/>
            <ac:spMk id="19469" creationId="{83FEE19F-5EEB-4C78-9CCD-EACED2DB6789}"/>
          </ac:spMkLst>
        </pc:spChg>
        <pc:spChg chg="add">
          <ac:chgData name="tko-cha" userId="62380f6f-809c-4992-a9f9-047e650382ea" providerId="ADAL" clId="{FA140670-15F9-6849-AFFC-9E6CB610DC48}" dt="2025-03-16T13:11:34.791" v="563" actId="26606"/>
          <ac:spMkLst>
            <pc:docMk/>
            <pc:sldMk cId="1177059149" sldId="521"/>
            <ac:spMk id="19471" creationId="{B373F125-DEF3-41D6-9918-AB21A2ACC37A}"/>
          </ac:spMkLst>
        </pc:spChg>
        <pc:spChg chg="add">
          <ac:chgData name="tko-cha" userId="62380f6f-809c-4992-a9f9-047e650382ea" providerId="ADAL" clId="{FA140670-15F9-6849-AFFC-9E6CB610DC48}" dt="2025-03-16T13:11:34.791" v="563" actId="26606"/>
          <ac:spMkLst>
            <pc:docMk/>
            <pc:sldMk cId="1177059149" sldId="521"/>
            <ac:spMk id="19473" creationId="{71E9F226-EB6E-48C9-ADDA-636DE4BF4EBE}"/>
          </ac:spMkLst>
        </pc:spChg>
      </pc:sldChg>
      <pc:sldChg chg="del">
        <pc:chgData name="tko-cha" userId="62380f6f-809c-4992-a9f9-047e650382ea" providerId="ADAL" clId="{FA140670-15F9-6849-AFFC-9E6CB610DC48}" dt="2025-03-16T10:50:52.667" v="205" actId="2696"/>
        <pc:sldMkLst>
          <pc:docMk/>
          <pc:sldMk cId="457051628" sldId="522"/>
        </pc:sldMkLst>
      </pc:sldChg>
      <pc:sldChg chg="del">
        <pc:chgData name="tko-cha" userId="62380f6f-809c-4992-a9f9-047e650382ea" providerId="ADAL" clId="{FA140670-15F9-6849-AFFC-9E6CB610DC48}" dt="2025-03-16T13:57:34.167" v="700" actId="2696"/>
        <pc:sldMkLst>
          <pc:docMk/>
          <pc:sldMk cId="1871575447" sldId="525"/>
        </pc:sldMkLst>
      </pc:sldChg>
      <pc:sldChg chg="del">
        <pc:chgData name="tko-cha" userId="62380f6f-809c-4992-a9f9-047e650382ea" providerId="ADAL" clId="{FA140670-15F9-6849-AFFC-9E6CB610DC48}" dt="2025-03-16T10:51:11.661" v="211" actId="2696"/>
        <pc:sldMkLst>
          <pc:docMk/>
          <pc:sldMk cId="925207499" sldId="529"/>
        </pc:sldMkLst>
      </pc:sldChg>
      <pc:sldChg chg="addSp delSp modSp mod setBg">
        <pc:chgData name="tko-cha" userId="62380f6f-809c-4992-a9f9-047e650382ea" providerId="ADAL" clId="{FA140670-15F9-6849-AFFC-9E6CB610DC48}" dt="2025-03-16T12:59:23.897" v="501" actId="20577"/>
        <pc:sldMkLst>
          <pc:docMk/>
          <pc:sldMk cId="2682830749" sldId="532"/>
        </pc:sldMkLst>
        <pc:spChg chg="mod">
          <ac:chgData name="tko-cha" userId="62380f6f-809c-4992-a9f9-047e650382ea" providerId="ADAL" clId="{FA140670-15F9-6849-AFFC-9E6CB610DC48}" dt="2025-03-16T12:47:24.424" v="402" actId="14100"/>
          <ac:spMkLst>
            <pc:docMk/>
            <pc:sldMk cId="2682830749" sldId="532"/>
            <ac:spMk id="2" creationId="{00000000-0000-0000-0000-000000000000}"/>
          </ac:spMkLst>
        </pc:spChg>
        <pc:spChg chg="add del">
          <ac:chgData name="tko-cha" userId="62380f6f-809c-4992-a9f9-047e650382ea" providerId="ADAL" clId="{FA140670-15F9-6849-AFFC-9E6CB610DC48}" dt="2025-03-16T12:47:13.267" v="399" actId="26606"/>
          <ac:spMkLst>
            <pc:docMk/>
            <pc:sldMk cId="2682830749" sldId="532"/>
            <ac:spMk id="8" creationId="{0E830057-F4EE-412A-8526-36BE1CE18C85}"/>
          </ac:spMkLst>
        </pc:spChg>
        <pc:spChg chg="add del">
          <ac:chgData name="tko-cha" userId="62380f6f-809c-4992-a9f9-047e650382ea" providerId="ADAL" clId="{FA140670-15F9-6849-AFFC-9E6CB610DC48}" dt="2025-03-16T12:47:13.267" v="399" actId="26606"/>
          <ac:spMkLst>
            <pc:docMk/>
            <pc:sldMk cId="2682830749" sldId="532"/>
            <ac:spMk id="10" creationId="{BAAEBA82-E2D4-4653-AEE3-E95B330DDA21}"/>
          </ac:spMkLst>
        </pc:spChg>
        <pc:spChg chg="add del">
          <ac:chgData name="tko-cha" userId="62380f6f-809c-4992-a9f9-047e650382ea" providerId="ADAL" clId="{FA140670-15F9-6849-AFFC-9E6CB610DC48}" dt="2025-03-16T12:47:13.267" v="399" actId="26606"/>
          <ac:spMkLst>
            <pc:docMk/>
            <pc:sldMk cId="2682830749" sldId="532"/>
            <ac:spMk id="12" creationId="{2386509E-DAF8-4DA0-B09B-FA3FB341C2BC}"/>
          </ac:spMkLst>
        </pc:spChg>
        <pc:spChg chg="add del">
          <ac:chgData name="tko-cha" userId="62380f6f-809c-4992-a9f9-047e650382ea" providerId="ADAL" clId="{FA140670-15F9-6849-AFFC-9E6CB610DC48}" dt="2025-03-16T12:47:13.267" v="399" actId="26606"/>
          <ac:spMkLst>
            <pc:docMk/>
            <pc:sldMk cId="2682830749" sldId="532"/>
            <ac:spMk id="14" creationId="{44E11946-6976-4B44-971A-07BFBE9544A6}"/>
          </ac:spMkLst>
        </pc:spChg>
        <pc:spChg chg="add del">
          <ac:chgData name="tko-cha" userId="62380f6f-809c-4992-a9f9-047e650382ea" providerId="ADAL" clId="{FA140670-15F9-6849-AFFC-9E6CB610DC48}" dt="2025-03-16T12:47:13.267" v="399" actId="26606"/>
          <ac:spMkLst>
            <pc:docMk/>
            <pc:sldMk cId="2682830749" sldId="532"/>
            <ac:spMk id="16" creationId="{1064C44D-91AF-4137-BC06-4F0B21DDCC55}"/>
          </ac:spMkLst>
        </pc:spChg>
        <pc:spChg chg="add del">
          <ac:chgData name="tko-cha" userId="62380f6f-809c-4992-a9f9-047e650382ea" providerId="ADAL" clId="{FA140670-15F9-6849-AFFC-9E6CB610DC48}" dt="2025-03-16T12:47:13.267" v="399" actId="26606"/>
          <ac:spMkLst>
            <pc:docMk/>
            <pc:sldMk cId="2682830749" sldId="532"/>
            <ac:spMk id="18" creationId="{229A9569-B54F-4022-89FD-8D5585618B1A}"/>
          </ac:spMkLst>
        </pc:spChg>
        <pc:spChg chg="add del">
          <ac:chgData name="tko-cha" userId="62380f6f-809c-4992-a9f9-047e650382ea" providerId="ADAL" clId="{FA140670-15F9-6849-AFFC-9E6CB610DC48}" dt="2025-03-16T12:47:13.267" v="399" actId="26606"/>
          <ac:spMkLst>
            <pc:docMk/>
            <pc:sldMk cId="2682830749" sldId="532"/>
            <ac:spMk id="20" creationId="{B3B4502C-7226-432B-827E-8454CB37578A}"/>
          </ac:spMkLst>
        </pc:spChg>
        <pc:spChg chg="add">
          <ac:chgData name="tko-cha" userId="62380f6f-809c-4992-a9f9-047e650382ea" providerId="ADAL" clId="{FA140670-15F9-6849-AFFC-9E6CB610DC48}" dt="2025-03-16T12:47:13.302" v="400" actId="26606"/>
          <ac:spMkLst>
            <pc:docMk/>
            <pc:sldMk cId="2682830749" sldId="532"/>
            <ac:spMk id="22" creationId="{0E830057-F4EE-412A-8526-36BE1CE18C85}"/>
          </ac:spMkLst>
        </pc:spChg>
        <pc:spChg chg="add">
          <ac:chgData name="tko-cha" userId="62380f6f-809c-4992-a9f9-047e650382ea" providerId="ADAL" clId="{FA140670-15F9-6849-AFFC-9E6CB610DC48}" dt="2025-03-16T12:47:13.302" v="400" actId="26606"/>
          <ac:spMkLst>
            <pc:docMk/>
            <pc:sldMk cId="2682830749" sldId="532"/>
            <ac:spMk id="23" creationId="{BAAEBA82-E2D4-4653-AEE3-E95B330DDA21}"/>
          </ac:spMkLst>
        </pc:spChg>
        <pc:spChg chg="add">
          <ac:chgData name="tko-cha" userId="62380f6f-809c-4992-a9f9-047e650382ea" providerId="ADAL" clId="{FA140670-15F9-6849-AFFC-9E6CB610DC48}" dt="2025-03-16T12:47:13.302" v="400" actId="26606"/>
          <ac:spMkLst>
            <pc:docMk/>
            <pc:sldMk cId="2682830749" sldId="532"/>
            <ac:spMk id="24" creationId="{2386509E-DAF8-4DA0-B09B-FA3FB341C2BC}"/>
          </ac:spMkLst>
        </pc:spChg>
        <pc:spChg chg="add">
          <ac:chgData name="tko-cha" userId="62380f6f-809c-4992-a9f9-047e650382ea" providerId="ADAL" clId="{FA140670-15F9-6849-AFFC-9E6CB610DC48}" dt="2025-03-16T12:47:13.302" v="400" actId="26606"/>
          <ac:spMkLst>
            <pc:docMk/>
            <pc:sldMk cId="2682830749" sldId="532"/>
            <ac:spMk id="25" creationId="{44E11946-6976-4B44-971A-07BFBE9544A6}"/>
          </ac:spMkLst>
        </pc:spChg>
        <pc:spChg chg="add">
          <ac:chgData name="tko-cha" userId="62380f6f-809c-4992-a9f9-047e650382ea" providerId="ADAL" clId="{FA140670-15F9-6849-AFFC-9E6CB610DC48}" dt="2025-03-16T12:47:13.302" v="400" actId="26606"/>
          <ac:spMkLst>
            <pc:docMk/>
            <pc:sldMk cId="2682830749" sldId="532"/>
            <ac:spMk id="26" creationId="{85DD9E25-AB50-4F01-9CA6-96497CDE72C2}"/>
          </ac:spMkLst>
        </pc:spChg>
        <pc:spChg chg="add">
          <ac:chgData name="tko-cha" userId="62380f6f-809c-4992-a9f9-047e650382ea" providerId="ADAL" clId="{FA140670-15F9-6849-AFFC-9E6CB610DC48}" dt="2025-03-16T12:47:13.302" v="400" actId="26606"/>
          <ac:spMkLst>
            <pc:docMk/>
            <pc:sldMk cId="2682830749" sldId="532"/>
            <ac:spMk id="27" creationId="{707788D3-E467-4E25-A5E9-FD41795BD551}"/>
          </ac:spMkLst>
        </pc:spChg>
        <pc:spChg chg="add">
          <ac:chgData name="tko-cha" userId="62380f6f-809c-4992-a9f9-047e650382ea" providerId="ADAL" clId="{FA140670-15F9-6849-AFFC-9E6CB610DC48}" dt="2025-03-16T12:47:13.302" v="400" actId="26606"/>
          <ac:spMkLst>
            <pc:docMk/>
            <pc:sldMk cId="2682830749" sldId="532"/>
            <ac:spMk id="28" creationId="{E12301D8-0106-4E04-A846-C29A66593704}"/>
          </ac:spMkLst>
        </pc:spChg>
        <pc:graphicFrameChg chg="mod modGraphic">
          <ac:chgData name="tko-cha" userId="62380f6f-809c-4992-a9f9-047e650382ea" providerId="ADAL" clId="{FA140670-15F9-6849-AFFC-9E6CB610DC48}" dt="2025-03-16T12:59:23.897" v="501" actId="20577"/>
          <ac:graphicFrameMkLst>
            <pc:docMk/>
            <pc:sldMk cId="2682830749" sldId="532"/>
            <ac:graphicFrameMk id="3" creationId="{00000000-0000-0000-0000-000000000000}"/>
          </ac:graphicFrameMkLst>
        </pc:graphicFrameChg>
      </pc:sldChg>
      <pc:sldChg chg="modSp mod">
        <pc:chgData name="tko-cha" userId="62380f6f-809c-4992-a9f9-047e650382ea" providerId="ADAL" clId="{FA140670-15F9-6849-AFFC-9E6CB610DC48}" dt="2025-03-16T13:02:28.315" v="517" actId="1076"/>
        <pc:sldMkLst>
          <pc:docMk/>
          <pc:sldMk cId="107220708" sldId="533"/>
        </pc:sldMkLst>
        <pc:spChg chg="mod">
          <ac:chgData name="tko-cha" userId="62380f6f-809c-4992-a9f9-047e650382ea" providerId="ADAL" clId="{FA140670-15F9-6849-AFFC-9E6CB610DC48}" dt="2025-03-16T13:02:19.908" v="515" actId="1076"/>
          <ac:spMkLst>
            <pc:docMk/>
            <pc:sldMk cId="107220708" sldId="533"/>
            <ac:spMk id="2" creationId="{00000000-0000-0000-0000-000000000000}"/>
          </ac:spMkLst>
        </pc:spChg>
        <pc:graphicFrameChg chg="mod modGraphic">
          <ac:chgData name="tko-cha" userId="62380f6f-809c-4992-a9f9-047e650382ea" providerId="ADAL" clId="{FA140670-15F9-6849-AFFC-9E6CB610DC48}" dt="2025-03-16T13:02:16.567" v="514" actId="1076"/>
          <ac:graphicFrameMkLst>
            <pc:docMk/>
            <pc:sldMk cId="107220708" sldId="533"/>
            <ac:graphicFrameMk id="3" creationId="{00000000-0000-0000-0000-000000000000}"/>
          </ac:graphicFrameMkLst>
        </pc:graphicFrameChg>
        <pc:graphicFrameChg chg="mod modGraphic">
          <ac:chgData name="tko-cha" userId="62380f6f-809c-4992-a9f9-047e650382ea" providerId="ADAL" clId="{FA140670-15F9-6849-AFFC-9E6CB610DC48}" dt="2025-03-16T13:02:24.460" v="516" actId="1076"/>
          <ac:graphicFrameMkLst>
            <pc:docMk/>
            <pc:sldMk cId="107220708" sldId="533"/>
            <ac:graphicFrameMk id="4" creationId="{00000000-0000-0000-0000-000000000000}"/>
          </ac:graphicFrameMkLst>
        </pc:graphicFrameChg>
        <pc:graphicFrameChg chg="mod modGraphic">
          <ac:chgData name="tko-cha" userId="62380f6f-809c-4992-a9f9-047e650382ea" providerId="ADAL" clId="{FA140670-15F9-6849-AFFC-9E6CB610DC48}" dt="2025-03-16T13:02:28.315" v="517" actId="1076"/>
          <ac:graphicFrameMkLst>
            <pc:docMk/>
            <pc:sldMk cId="107220708" sldId="533"/>
            <ac:graphicFrameMk id="5" creationId="{00000000-0000-0000-0000-000000000000}"/>
          </ac:graphicFrameMkLst>
        </pc:graphicFrameChg>
      </pc:sldChg>
      <pc:sldChg chg="modSp del mod">
        <pc:chgData name="tko-cha" userId="62380f6f-809c-4992-a9f9-047e650382ea" providerId="ADAL" clId="{FA140670-15F9-6849-AFFC-9E6CB610DC48}" dt="2025-03-16T13:21:19.038" v="632" actId="2696"/>
        <pc:sldMkLst>
          <pc:docMk/>
          <pc:sldMk cId="3389487306" sldId="534"/>
        </pc:sldMkLst>
        <pc:spChg chg="mod">
          <ac:chgData name="tko-cha" userId="62380f6f-809c-4992-a9f9-047e650382ea" providerId="ADAL" clId="{FA140670-15F9-6849-AFFC-9E6CB610DC48}" dt="2025-03-16T13:07:46.928" v="543" actId="1076"/>
          <ac:spMkLst>
            <pc:docMk/>
            <pc:sldMk cId="3389487306" sldId="534"/>
            <ac:spMk id="2" creationId="{00000000-0000-0000-0000-000000000000}"/>
          </ac:spMkLst>
        </pc:spChg>
        <pc:picChg chg="mod">
          <ac:chgData name="tko-cha" userId="62380f6f-809c-4992-a9f9-047e650382ea" providerId="ADAL" clId="{FA140670-15F9-6849-AFFC-9E6CB610DC48}" dt="2025-03-16T13:08:00.998" v="545" actId="14100"/>
          <ac:picMkLst>
            <pc:docMk/>
            <pc:sldMk cId="3389487306" sldId="534"/>
            <ac:picMk id="18" creationId="{699FE870-2014-EABB-BE2A-D8B46A15C6F2}"/>
          </ac:picMkLst>
        </pc:picChg>
      </pc:sldChg>
      <pc:sldChg chg="del">
        <pc:chgData name="tko-cha" userId="62380f6f-809c-4992-a9f9-047e650382ea" providerId="ADAL" clId="{FA140670-15F9-6849-AFFC-9E6CB610DC48}" dt="2025-03-16T13:57:00.229" v="699" actId="2696"/>
        <pc:sldMkLst>
          <pc:docMk/>
          <pc:sldMk cId="1031211068" sldId="536"/>
        </pc:sldMkLst>
      </pc:sldChg>
      <pc:sldChg chg="delSp modSp mod">
        <pc:chgData name="tko-cha" userId="62380f6f-809c-4992-a9f9-047e650382ea" providerId="ADAL" clId="{FA140670-15F9-6849-AFFC-9E6CB610DC48}" dt="2025-03-16T10:50:19.896" v="203" actId="20577"/>
        <pc:sldMkLst>
          <pc:docMk/>
          <pc:sldMk cId="834671834" sldId="538"/>
        </pc:sldMkLst>
        <pc:spChg chg="mod">
          <ac:chgData name="tko-cha" userId="62380f6f-809c-4992-a9f9-047e650382ea" providerId="ADAL" clId="{FA140670-15F9-6849-AFFC-9E6CB610DC48}" dt="2025-03-16T10:49:35.874" v="201" actId="1076"/>
          <ac:spMkLst>
            <pc:docMk/>
            <pc:sldMk cId="834671834" sldId="538"/>
            <ac:spMk id="32770" creationId="{00000000-0000-0000-0000-000000000000}"/>
          </ac:spMkLst>
        </pc:spChg>
        <pc:graphicFrameChg chg="mod modGraphic">
          <ac:chgData name="tko-cha" userId="62380f6f-809c-4992-a9f9-047e650382ea" providerId="ADAL" clId="{FA140670-15F9-6849-AFFC-9E6CB610DC48}" dt="2025-03-16T10:50:19.896" v="203" actId="20577"/>
          <ac:graphicFrameMkLst>
            <pc:docMk/>
            <pc:sldMk cId="834671834" sldId="538"/>
            <ac:graphicFrameMk id="2" creationId="{00000000-0000-0000-0000-000000000000}"/>
          </ac:graphicFrameMkLst>
        </pc:graphicFrameChg>
        <pc:graphicFrameChg chg="del mod modGraphic">
          <ac:chgData name="tko-cha" userId="62380f6f-809c-4992-a9f9-047e650382ea" providerId="ADAL" clId="{FA140670-15F9-6849-AFFC-9E6CB610DC48}" dt="2025-03-16T10:48:56.991" v="199" actId="478"/>
          <ac:graphicFrameMkLst>
            <pc:docMk/>
            <pc:sldMk cId="834671834" sldId="538"/>
            <ac:graphicFrameMk id="3" creationId="{00000000-0000-0000-0000-000000000000}"/>
          </ac:graphicFrameMkLst>
        </pc:graphicFrameChg>
        <pc:graphicFrameChg chg="modGraphic">
          <ac:chgData name="tko-cha" userId="62380f6f-809c-4992-a9f9-047e650382ea" providerId="ADAL" clId="{FA140670-15F9-6849-AFFC-9E6CB610DC48}" dt="2025-03-16T10:49:17.726" v="200" actId="20577"/>
          <ac:graphicFrameMkLst>
            <pc:docMk/>
            <pc:sldMk cId="834671834" sldId="538"/>
            <ac:graphicFrameMk id="4" creationId="{00000000-0000-0000-0000-000000000000}"/>
          </ac:graphicFrameMkLst>
        </pc:graphicFrameChg>
      </pc:sldChg>
      <pc:sldChg chg="del">
        <pc:chgData name="tko-cha" userId="62380f6f-809c-4992-a9f9-047e650382ea" providerId="ADAL" clId="{FA140670-15F9-6849-AFFC-9E6CB610DC48}" dt="2025-03-16T14:02:14.289" v="735" actId="2696"/>
        <pc:sldMkLst>
          <pc:docMk/>
          <pc:sldMk cId="2316996270" sldId="541"/>
        </pc:sldMkLst>
      </pc:sldChg>
      <pc:sldChg chg="del">
        <pc:chgData name="tko-cha" userId="62380f6f-809c-4992-a9f9-047e650382ea" providerId="ADAL" clId="{FA140670-15F9-6849-AFFC-9E6CB610DC48}" dt="2025-03-16T14:02:14.787" v="736" actId="2696"/>
        <pc:sldMkLst>
          <pc:docMk/>
          <pc:sldMk cId="3743493664" sldId="542"/>
        </pc:sldMkLst>
      </pc:sldChg>
      <pc:sldChg chg="modSp mod">
        <pc:chgData name="tko-cha" userId="62380f6f-809c-4992-a9f9-047e650382ea" providerId="ADAL" clId="{FA140670-15F9-6849-AFFC-9E6CB610DC48}" dt="2025-03-16T12:57:10.947" v="490" actId="20577"/>
        <pc:sldMkLst>
          <pc:docMk/>
          <pc:sldMk cId="3140251468" sldId="555"/>
        </pc:sldMkLst>
        <pc:spChg chg="mod">
          <ac:chgData name="tko-cha" userId="62380f6f-809c-4992-a9f9-047e650382ea" providerId="ADAL" clId="{FA140670-15F9-6849-AFFC-9E6CB610DC48}" dt="2025-03-16T10:45:49.422" v="162" actId="1076"/>
          <ac:spMkLst>
            <pc:docMk/>
            <pc:sldMk cId="3140251468" sldId="555"/>
            <ac:spMk id="11" creationId="{00000000-0000-0000-0000-000000000000}"/>
          </ac:spMkLst>
        </pc:spChg>
        <pc:graphicFrameChg chg="mod modGraphic">
          <ac:chgData name="tko-cha" userId="62380f6f-809c-4992-a9f9-047e650382ea" providerId="ADAL" clId="{FA140670-15F9-6849-AFFC-9E6CB610DC48}" dt="2025-03-16T12:57:10.947" v="490" actId="20577"/>
          <ac:graphicFrameMkLst>
            <pc:docMk/>
            <pc:sldMk cId="3140251468" sldId="555"/>
            <ac:graphicFrameMk id="8" creationId="{00000000-0000-0000-0000-000000000000}"/>
          </ac:graphicFrameMkLst>
        </pc:graphicFrameChg>
      </pc:sldChg>
      <pc:sldChg chg="addSp delSp modSp mod ord">
        <pc:chgData name="tko-cha" userId="62380f6f-809c-4992-a9f9-047e650382ea" providerId="ADAL" clId="{FA140670-15F9-6849-AFFC-9E6CB610DC48}" dt="2025-03-16T14:31:48.803" v="1030" actId="1076"/>
        <pc:sldMkLst>
          <pc:docMk/>
          <pc:sldMk cId="247023735" sldId="556"/>
        </pc:sldMkLst>
        <pc:spChg chg="mod">
          <ac:chgData name="tko-cha" userId="62380f6f-809c-4992-a9f9-047e650382ea" providerId="ADAL" clId="{FA140670-15F9-6849-AFFC-9E6CB610DC48}" dt="2025-03-16T14:29:31.708" v="1020" actId="1076"/>
          <ac:spMkLst>
            <pc:docMk/>
            <pc:sldMk cId="247023735" sldId="556"/>
            <ac:spMk id="5" creationId="{00000000-0000-0000-0000-000000000000}"/>
          </ac:spMkLst>
        </pc:spChg>
        <pc:spChg chg="del mod">
          <ac:chgData name="tko-cha" userId="62380f6f-809c-4992-a9f9-047e650382ea" providerId="ADAL" clId="{FA140670-15F9-6849-AFFC-9E6CB610DC48}" dt="2025-03-16T14:31:18.302" v="1023" actId="478"/>
          <ac:spMkLst>
            <pc:docMk/>
            <pc:sldMk cId="247023735" sldId="556"/>
            <ac:spMk id="7" creationId="{265089CE-2058-2E2C-79DA-BEE75DC3F589}"/>
          </ac:spMkLst>
        </pc:spChg>
        <pc:picChg chg="del">
          <ac:chgData name="tko-cha" userId="62380f6f-809c-4992-a9f9-047e650382ea" providerId="ADAL" clId="{FA140670-15F9-6849-AFFC-9E6CB610DC48}" dt="2025-03-16T14:31:14.804" v="1021" actId="478"/>
          <ac:picMkLst>
            <pc:docMk/>
            <pc:sldMk cId="247023735" sldId="556"/>
            <ac:picMk id="3" creationId="{00000000-0000-0000-0000-000000000000}"/>
          </ac:picMkLst>
        </pc:picChg>
        <pc:picChg chg="add mod">
          <ac:chgData name="tko-cha" userId="62380f6f-809c-4992-a9f9-047e650382ea" providerId="ADAL" clId="{FA140670-15F9-6849-AFFC-9E6CB610DC48}" dt="2025-03-16T14:31:48.803" v="1030" actId="1076"/>
          <ac:picMkLst>
            <pc:docMk/>
            <pc:sldMk cId="247023735" sldId="556"/>
            <ac:picMk id="4" creationId="{2569DF8C-3C19-7EC3-3A6C-F48DD1156C6E}"/>
          </ac:picMkLst>
        </pc:picChg>
      </pc:sldChg>
      <pc:sldChg chg="del ord">
        <pc:chgData name="tko-cha" userId="62380f6f-809c-4992-a9f9-047e650382ea" providerId="ADAL" clId="{FA140670-15F9-6849-AFFC-9E6CB610DC48}" dt="2025-03-16T10:51:11.253" v="210" actId="2696"/>
        <pc:sldMkLst>
          <pc:docMk/>
          <pc:sldMk cId="3444465453" sldId="557"/>
        </pc:sldMkLst>
      </pc:sldChg>
      <pc:sldChg chg="del">
        <pc:chgData name="tko-cha" userId="62380f6f-809c-4992-a9f9-047e650382ea" providerId="ADAL" clId="{FA140670-15F9-6849-AFFC-9E6CB610DC48}" dt="2025-03-16T10:51:00.958" v="208" actId="2696"/>
        <pc:sldMkLst>
          <pc:docMk/>
          <pc:sldMk cId="916275150" sldId="558"/>
        </pc:sldMkLst>
      </pc:sldChg>
      <pc:sldChg chg="del">
        <pc:chgData name="tko-cha" userId="62380f6f-809c-4992-a9f9-047e650382ea" providerId="ADAL" clId="{FA140670-15F9-6849-AFFC-9E6CB610DC48}" dt="2025-03-16T13:31:28.756" v="650" actId="2696"/>
        <pc:sldMkLst>
          <pc:docMk/>
          <pc:sldMk cId="347532902" sldId="559"/>
        </pc:sldMkLst>
      </pc:sldChg>
      <pc:sldChg chg="del">
        <pc:chgData name="tko-cha" userId="62380f6f-809c-4992-a9f9-047e650382ea" providerId="ADAL" clId="{FA140670-15F9-6849-AFFC-9E6CB610DC48}" dt="2025-03-16T13:56:43.966" v="697" actId="2696"/>
        <pc:sldMkLst>
          <pc:docMk/>
          <pc:sldMk cId="4219185736" sldId="560"/>
        </pc:sldMkLst>
      </pc:sldChg>
      <pc:sldChg chg="addSp delSp modSp new mod ord setBg">
        <pc:chgData name="tko-cha" userId="62380f6f-809c-4992-a9f9-047e650382ea" providerId="ADAL" clId="{FA140670-15F9-6849-AFFC-9E6CB610DC48}" dt="2025-03-16T13:43:52.532" v="671" actId="20578"/>
        <pc:sldMkLst>
          <pc:docMk/>
          <pc:sldMk cId="2066300039" sldId="561"/>
        </pc:sldMkLst>
        <pc:spChg chg="add mod">
          <ac:chgData name="tko-cha" userId="62380f6f-809c-4992-a9f9-047e650382ea" providerId="ADAL" clId="{FA140670-15F9-6849-AFFC-9E6CB610DC48}" dt="2025-03-16T13:18:55.292" v="618" actId="1076"/>
          <ac:spMkLst>
            <pc:docMk/>
            <pc:sldMk cId="2066300039" sldId="561"/>
            <ac:spMk id="2" creationId="{A7F44033-6DBF-45AE-E3D6-4508B4AA84EF}"/>
          </ac:spMkLst>
        </pc:spChg>
        <pc:spChg chg="add mod">
          <ac:chgData name="tko-cha" userId="62380f6f-809c-4992-a9f9-047e650382ea" providerId="ADAL" clId="{FA140670-15F9-6849-AFFC-9E6CB610DC48}" dt="2025-03-16T13:19:09.218" v="620" actId="1076"/>
          <ac:spMkLst>
            <pc:docMk/>
            <pc:sldMk cId="2066300039" sldId="561"/>
            <ac:spMk id="3" creationId="{6E57DE05-A893-36A4-188A-A969C36349DF}"/>
          </ac:spMkLst>
        </pc:spChg>
        <pc:spChg chg="add del">
          <ac:chgData name="tko-cha" userId="62380f6f-809c-4992-a9f9-047e650382ea" providerId="ADAL" clId="{FA140670-15F9-6849-AFFC-9E6CB610DC48}" dt="2025-03-16T13:18:13.389" v="611" actId="26606"/>
          <ac:spMkLst>
            <pc:docMk/>
            <pc:sldMk cId="2066300039" sldId="561"/>
            <ac:spMk id="2055" creationId="{1259A422-0023-4292-8200-E080556F30F9}"/>
          </ac:spMkLst>
        </pc:spChg>
        <pc:spChg chg="add del">
          <ac:chgData name="tko-cha" userId="62380f6f-809c-4992-a9f9-047e650382ea" providerId="ADAL" clId="{FA140670-15F9-6849-AFFC-9E6CB610DC48}" dt="2025-03-16T13:18:13.389" v="611" actId="26606"/>
          <ac:spMkLst>
            <pc:docMk/>
            <pc:sldMk cId="2066300039" sldId="561"/>
            <ac:spMk id="2057" creationId="{A2413CA5-4739-4BC9-8BB3-B0A4928D314F}"/>
          </ac:spMkLst>
        </pc:spChg>
        <pc:spChg chg="add">
          <ac:chgData name="tko-cha" userId="62380f6f-809c-4992-a9f9-047e650382ea" providerId="ADAL" clId="{FA140670-15F9-6849-AFFC-9E6CB610DC48}" dt="2025-03-16T13:18:13.400" v="612" actId="26606"/>
          <ac:spMkLst>
            <pc:docMk/>
            <pc:sldMk cId="2066300039" sldId="561"/>
            <ac:spMk id="2059" creationId="{B87215C3-3B83-4BE7-9213-26E084BD6158}"/>
          </ac:spMkLst>
        </pc:spChg>
        <pc:spChg chg="add">
          <ac:chgData name="tko-cha" userId="62380f6f-809c-4992-a9f9-047e650382ea" providerId="ADAL" clId="{FA140670-15F9-6849-AFFC-9E6CB610DC48}" dt="2025-03-16T13:18:13.400" v="612" actId="26606"/>
          <ac:spMkLst>
            <pc:docMk/>
            <pc:sldMk cId="2066300039" sldId="561"/>
            <ac:spMk id="2060" creationId="{8C266B9D-DC87-430A-8D3A-2E83639A1768}"/>
          </ac:spMkLst>
        </pc:spChg>
        <pc:spChg chg="add">
          <ac:chgData name="tko-cha" userId="62380f6f-809c-4992-a9f9-047e650382ea" providerId="ADAL" clId="{FA140670-15F9-6849-AFFC-9E6CB610DC48}" dt="2025-03-16T13:18:13.400" v="612" actId="26606"/>
          <ac:spMkLst>
            <pc:docMk/>
            <pc:sldMk cId="2066300039" sldId="561"/>
            <ac:spMk id="2061" creationId="{13A105D4-2907-419E-8223-4C266BA1E5FB}"/>
          </ac:spMkLst>
        </pc:spChg>
        <pc:spChg chg="add">
          <ac:chgData name="tko-cha" userId="62380f6f-809c-4992-a9f9-047e650382ea" providerId="ADAL" clId="{FA140670-15F9-6849-AFFC-9E6CB610DC48}" dt="2025-03-16T13:18:13.400" v="612" actId="26606"/>
          <ac:spMkLst>
            <pc:docMk/>
            <pc:sldMk cId="2066300039" sldId="561"/>
            <ac:spMk id="2062" creationId="{69282F36-261B-49B3-8CA9-FB857C475A0E}"/>
          </ac:spMkLst>
        </pc:spChg>
        <pc:spChg chg="add">
          <ac:chgData name="tko-cha" userId="62380f6f-809c-4992-a9f9-047e650382ea" providerId="ADAL" clId="{FA140670-15F9-6849-AFFC-9E6CB610DC48}" dt="2025-03-16T13:18:13.400" v="612" actId="26606"/>
          <ac:spMkLst>
            <pc:docMk/>
            <pc:sldMk cId="2066300039" sldId="561"/>
            <ac:spMk id="2063" creationId="{1EEE7F17-8E08-4C69-8E22-661908E6DF72}"/>
          </ac:spMkLst>
        </pc:spChg>
        <pc:picChg chg="add mod">
          <ac:chgData name="tko-cha" userId="62380f6f-809c-4992-a9f9-047e650382ea" providerId="ADAL" clId="{FA140670-15F9-6849-AFFC-9E6CB610DC48}" dt="2025-03-16T13:18:41.480" v="614" actId="27614"/>
          <ac:picMkLst>
            <pc:docMk/>
            <pc:sldMk cId="2066300039" sldId="561"/>
            <ac:picMk id="2050" creationId="{7A7CA929-BE65-950F-AE31-E65375E65068}"/>
          </ac:picMkLst>
        </pc:picChg>
      </pc:sldChg>
      <pc:sldChg chg="addSp modSp new mod ord setBg">
        <pc:chgData name="tko-cha" userId="62380f6f-809c-4992-a9f9-047e650382ea" providerId="ADAL" clId="{FA140670-15F9-6849-AFFC-9E6CB610DC48}" dt="2025-03-16T13:43:54.806" v="672" actId="20578"/>
        <pc:sldMkLst>
          <pc:docMk/>
          <pc:sldMk cId="1096742888" sldId="562"/>
        </pc:sldMkLst>
        <pc:spChg chg="add mod">
          <ac:chgData name="tko-cha" userId="62380f6f-809c-4992-a9f9-047e650382ea" providerId="ADAL" clId="{FA140670-15F9-6849-AFFC-9E6CB610DC48}" dt="2025-03-16T13:20:18.730" v="628" actId="1076"/>
          <ac:spMkLst>
            <pc:docMk/>
            <pc:sldMk cId="1096742888" sldId="562"/>
            <ac:spMk id="2" creationId="{8A211EBA-72DB-BD20-9B5E-ACA88C5E088D}"/>
          </ac:spMkLst>
        </pc:spChg>
        <pc:spChg chg="add mod">
          <ac:chgData name="tko-cha" userId="62380f6f-809c-4992-a9f9-047e650382ea" providerId="ADAL" clId="{FA140670-15F9-6849-AFFC-9E6CB610DC48}" dt="2025-03-16T13:20:35.178" v="631" actId="1076"/>
          <ac:spMkLst>
            <pc:docMk/>
            <pc:sldMk cId="1096742888" sldId="562"/>
            <ac:spMk id="3" creationId="{67E7AF7A-CF6A-703F-74E0-8BCFF100F93E}"/>
          </ac:spMkLst>
        </pc:spChg>
        <pc:spChg chg="add">
          <ac:chgData name="tko-cha" userId="62380f6f-809c-4992-a9f9-047e650382ea" providerId="ADAL" clId="{FA140670-15F9-6849-AFFC-9E6CB610DC48}" dt="2025-03-16T13:20:07.300" v="626" actId="26606"/>
          <ac:spMkLst>
            <pc:docMk/>
            <pc:sldMk cId="1096742888" sldId="562"/>
            <ac:spMk id="3079" creationId="{8C266B9D-DC87-430A-8D3A-2E83639A1768}"/>
          </ac:spMkLst>
        </pc:spChg>
        <pc:spChg chg="add">
          <ac:chgData name="tko-cha" userId="62380f6f-809c-4992-a9f9-047e650382ea" providerId="ADAL" clId="{FA140670-15F9-6849-AFFC-9E6CB610DC48}" dt="2025-03-16T13:20:07.300" v="626" actId="26606"/>
          <ac:spMkLst>
            <pc:docMk/>
            <pc:sldMk cId="1096742888" sldId="562"/>
            <ac:spMk id="3081" creationId="{69282F36-261B-49B3-8CA9-FB857C475A0E}"/>
          </ac:spMkLst>
        </pc:spChg>
        <pc:spChg chg="add">
          <ac:chgData name="tko-cha" userId="62380f6f-809c-4992-a9f9-047e650382ea" providerId="ADAL" clId="{FA140670-15F9-6849-AFFC-9E6CB610DC48}" dt="2025-03-16T13:20:07.300" v="626" actId="26606"/>
          <ac:spMkLst>
            <pc:docMk/>
            <pc:sldMk cId="1096742888" sldId="562"/>
            <ac:spMk id="3083" creationId="{B87215C3-3B83-4BE7-9213-26E084BD6158}"/>
          </ac:spMkLst>
        </pc:spChg>
        <pc:spChg chg="add">
          <ac:chgData name="tko-cha" userId="62380f6f-809c-4992-a9f9-047e650382ea" providerId="ADAL" clId="{FA140670-15F9-6849-AFFC-9E6CB610DC48}" dt="2025-03-16T13:20:07.300" v="626" actId="26606"/>
          <ac:spMkLst>
            <pc:docMk/>
            <pc:sldMk cId="1096742888" sldId="562"/>
            <ac:spMk id="3085" creationId="{13A105D4-2907-419E-8223-4C266BA1E5FB}"/>
          </ac:spMkLst>
        </pc:spChg>
        <pc:spChg chg="add">
          <ac:chgData name="tko-cha" userId="62380f6f-809c-4992-a9f9-047e650382ea" providerId="ADAL" clId="{FA140670-15F9-6849-AFFC-9E6CB610DC48}" dt="2025-03-16T13:20:07.300" v="626" actId="26606"/>
          <ac:spMkLst>
            <pc:docMk/>
            <pc:sldMk cId="1096742888" sldId="562"/>
            <ac:spMk id="3087" creationId="{1EEE7F17-8E08-4C69-8E22-661908E6DF72}"/>
          </ac:spMkLst>
        </pc:spChg>
        <pc:picChg chg="add mod">
          <ac:chgData name="tko-cha" userId="62380f6f-809c-4992-a9f9-047e650382ea" providerId="ADAL" clId="{FA140670-15F9-6849-AFFC-9E6CB610DC48}" dt="2025-03-16T13:20:07.300" v="626" actId="26606"/>
          <ac:picMkLst>
            <pc:docMk/>
            <pc:sldMk cId="1096742888" sldId="562"/>
            <ac:picMk id="3074" creationId="{AA9762DD-97F5-DC95-65B0-44BEBFF06C17}"/>
          </ac:picMkLst>
        </pc:picChg>
      </pc:sldChg>
      <pc:sldChg chg="addSp delSp modSp new mod ord setBg setClrOvrMap">
        <pc:chgData name="tko-cha" userId="62380f6f-809c-4992-a9f9-047e650382ea" providerId="ADAL" clId="{FA140670-15F9-6849-AFFC-9E6CB610DC48}" dt="2025-03-16T13:43:57.416" v="673" actId="20578"/>
        <pc:sldMkLst>
          <pc:docMk/>
          <pc:sldMk cId="1181456978" sldId="563"/>
        </pc:sldMkLst>
        <pc:spChg chg="add del">
          <ac:chgData name="tko-cha" userId="62380f6f-809c-4992-a9f9-047e650382ea" providerId="ADAL" clId="{FA140670-15F9-6849-AFFC-9E6CB610DC48}" dt="2025-03-16T13:42:07.849" v="665" actId="26606"/>
          <ac:spMkLst>
            <pc:docMk/>
            <pc:sldMk cId="1181456978" sldId="563"/>
            <ac:spMk id="5127" creationId="{8C266B9D-DC87-430A-8D3A-2E83639A1768}"/>
          </ac:spMkLst>
        </pc:spChg>
        <pc:spChg chg="add del">
          <ac:chgData name="tko-cha" userId="62380f6f-809c-4992-a9f9-047e650382ea" providerId="ADAL" clId="{FA140670-15F9-6849-AFFC-9E6CB610DC48}" dt="2025-03-16T13:42:07.849" v="665" actId="26606"/>
          <ac:spMkLst>
            <pc:docMk/>
            <pc:sldMk cId="1181456978" sldId="563"/>
            <ac:spMk id="5129" creationId="{69282F36-261B-49B3-8CA9-FB857C475A0E}"/>
          </ac:spMkLst>
        </pc:spChg>
        <pc:spChg chg="add del">
          <ac:chgData name="tko-cha" userId="62380f6f-809c-4992-a9f9-047e650382ea" providerId="ADAL" clId="{FA140670-15F9-6849-AFFC-9E6CB610DC48}" dt="2025-03-16T13:42:07.849" v="665" actId="26606"/>
          <ac:spMkLst>
            <pc:docMk/>
            <pc:sldMk cId="1181456978" sldId="563"/>
            <ac:spMk id="5131" creationId="{B87215C3-3B83-4BE7-9213-26E084BD6158}"/>
          </ac:spMkLst>
        </pc:spChg>
        <pc:spChg chg="add del">
          <ac:chgData name="tko-cha" userId="62380f6f-809c-4992-a9f9-047e650382ea" providerId="ADAL" clId="{FA140670-15F9-6849-AFFC-9E6CB610DC48}" dt="2025-03-16T13:42:07.849" v="665" actId="26606"/>
          <ac:spMkLst>
            <pc:docMk/>
            <pc:sldMk cId="1181456978" sldId="563"/>
            <ac:spMk id="5133" creationId="{13A105D4-2907-419E-8223-4C266BA1E5FB}"/>
          </ac:spMkLst>
        </pc:spChg>
        <pc:spChg chg="add del">
          <ac:chgData name="tko-cha" userId="62380f6f-809c-4992-a9f9-047e650382ea" providerId="ADAL" clId="{FA140670-15F9-6849-AFFC-9E6CB610DC48}" dt="2025-03-16T13:42:07.849" v="665" actId="26606"/>
          <ac:spMkLst>
            <pc:docMk/>
            <pc:sldMk cId="1181456978" sldId="563"/>
            <ac:spMk id="5135" creationId="{1EEE7F17-8E08-4C69-8E22-661908E6DF72}"/>
          </ac:spMkLst>
        </pc:spChg>
        <pc:spChg chg="add del">
          <ac:chgData name="tko-cha" userId="62380f6f-809c-4992-a9f9-047e650382ea" providerId="ADAL" clId="{FA140670-15F9-6849-AFFC-9E6CB610DC48}" dt="2025-03-16T13:42:05.832" v="662" actId="26606"/>
          <ac:spMkLst>
            <pc:docMk/>
            <pc:sldMk cId="1181456978" sldId="563"/>
            <ac:spMk id="5140" creationId="{8C266B9D-DC87-430A-8D3A-2E83639A1768}"/>
          </ac:spMkLst>
        </pc:spChg>
        <pc:spChg chg="add del">
          <ac:chgData name="tko-cha" userId="62380f6f-809c-4992-a9f9-047e650382ea" providerId="ADAL" clId="{FA140670-15F9-6849-AFFC-9E6CB610DC48}" dt="2025-03-16T13:42:05.832" v="662" actId="26606"/>
          <ac:spMkLst>
            <pc:docMk/>
            <pc:sldMk cId="1181456978" sldId="563"/>
            <ac:spMk id="5142" creationId="{69282F36-261B-49B3-8CA9-FB857C475A0E}"/>
          </ac:spMkLst>
        </pc:spChg>
        <pc:spChg chg="add del">
          <ac:chgData name="tko-cha" userId="62380f6f-809c-4992-a9f9-047e650382ea" providerId="ADAL" clId="{FA140670-15F9-6849-AFFC-9E6CB610DC48}" dt="2025-03-16T13:42:05.832" v="662" actId="26606"/>
          <ac:spMkLst>
            <pc:docMk/>
            <pc:sldMk cId="1181456978" sldId="563"/>
            <ac:spMk id="5144" creationId="{B87215C3-3B83-4BE7-9213-26E084BD6158}"/>
          </ac:spMkLst>
        </pc:spChg>
        <pc:spChg chg="add del">
          <ac:chgData name="tko-cha" userId="62380f6f-809c-4992-a9f9-047e650382ea" providerId="ADAL" clId="{FA140670-15F9-6849-AFFC-9E6CB610DC48}" dt="2025-03-16T13:42:05.832" v="662" actId="26606"/>
          <ac:spMkLst>
            <pc:docMk/>
            <pc:sldMk cId="1181456978" sldId="563"/>
            <ac:spMk id="5146" creationId="{13A105D4-2907-419E-8223-4C266BA1E5FB}"/>
          </ac:spMkLst>
        </pc:spChg>
        <pc:spChg chg="add del">
          <ac:chgData name="tko-cha" userId="62380f6f-809c-4992-a9f9-047e650382ea" providerId="ADAL" clId="{FA140670-15F9-6849-AFFC-9E6CB610DC48}" dt="2025-03-16T13:42:05.832" v="662" actId="26606"/>
          <ac:spMkLst>
            <pc:docMk/>
            <pc:sldMk cId="1181456978" sldId="563"/>
            <ac:spMk id="5148" creationId="{1EEE7F17-8E08-4C69-8E22-661908E6DF72}"/>
          </ac:spMkLst>
        </pc:spChg>
        <pc:spChg chg="add del">
          <ac:chgData name="tko-cha" userId="62380f6f-809c-4992-a9f9-047e650382ea" providerId="ADAL" clId="{FA140670-15F9-6849-AFFC-9E6CB610DC48}" dt="2025-03-16T13:42:07.836" v="664" actId="26606"/>
          <ac:spMkLst>
            <pc:docMk/>
            <pc:sldMk cId="1181456978" sldId="563"/>
            <ac:spMk id="5150" creationId="{20C97E5C-C165-417B-BBDE-6701E226BE3D}"/>
          </ac:spMkLst>
        </pc:spChg>
        <pc:spChg chg="add del">
          <ac:chgData name="tko-cha" userId="62380f6f-809c-4992-a9f9-047e650382ea" providerId="ADAL" clId="{FA140670-15F9-6849-AFFC-9E6CB610DC48}" dt="2025-03-16T13:42:07.836" v="664" actId="26606"/>
          <ac:spMkLst>
            <pc:docMk/>
            <pc:sldMk cId="1181456978" sldId="563"/>
            <ac:spMk id="5151" creationId="{95D0E1C6-221C-4835-B0D4-24184F6B6E21}"/>
          </ac:spMkLst>
        </pc:spChg>
        <pc:spChg chg="add del">
          <ac:chgData name="tko-cha" userId="62380f6f-809c-4992-a9f9-047e650382ea" providerId="ADAL" clId="{FA140670-15F9-6849-AFFC-9E6CB610DC48}" dt="2025-03-16T13:42:07.836" v="664" actId="26606"/>
          <ac:spMkLst>
            <pc:docMk/>
            <pc:sldMk cId="1181456978" sldId="563"/>
            <ac:spMk id="5152" creationId="{A98F2782-0AD1-4AB6-BBB8-3BA1BB416CE2}"/>
          </ac:spMkLst>
        </pc:spChg>
        <pc:spChg chg="add">
          <ac:chgData name="tko-cha" userId="62380f6f-809c-4992-a9f9-047e650382ea" providerId="ADAL" clId="{FA140670-15F9-6849-AFFC-9E6CB610DC48}" dt="2025-03-16T13:42:07.849" v="665" actId="26606"/>
          <ac:spMkLst>
            <pc:docMk/>
            <pc:sldMk cId="1181456978" sldId="563"/>
            <ac:spMk id="5154" creationId="{8C266B9D-DC87-430A-8D3A-2E83639A1768}"/>
          </ac:spMkLst>
        </pc:spChg>
        <pc:spChg chg="add">
          <ac:chgData name="tko-cha" userId="62380f6f-809c-4992-a9f9-047e650382ea" providerId="ADAL" clId="{FA140670-15F9-6849-AFFC-9E6CB610DC48}" dt="2025-03-16T13:42:07.849" v="665" actId="26606"/>
          <ac:spMkLst>
            <pc:docMk/>
            <pc:sldMk cId="1181456978" sldId="563"/>
            <ac:spMk id="5155" creationId="{69282F36-261B-49B3-8CA9-FB857C475A0E}"/>
          </ac:spMkLst>
        </pc:spChg>
        <pc:spChg chg="add">
          <ac:chgData name="tko-cha" userId="62380f6f-809c-4992-a9f9-047e650382ea" providerId="ADAL" clId="{FA140670-15F9-6849-AFFC-9E6CB610DC48}" dt="2025-03-16T13:42:07.849" v="665" actId="26606"/>
          <ac:spMkLst>
            <pc:docMk/>
            <pc:sldMk cId="1181456978" sldId="563"/>
            <ac:spMk id="5156" creationId="{B87215C3-3B83-4BE7-9213-26E084BD6158}"/>
          </ac:spMkLst>
        </pc:spChg>
        <pc:spChg chg="add">
          <ac:chgData name="tko-cha" userId="62380f6f-809c-4992-a9f9-047e650382ea" providerId="ADAL" clId="{FA140670-15F9-6849-AFFC-9E6CB610DC48}" dt="2025-03-16T13:42:07.849" v="665" actId="26606"/>
          <ac:spMkLst>
            <pc:docMk/>
            <pc:sldMk cId="1181456978" sldId="563"/>
            <ac:spMk id="5157" creationId="{13A105D4-2907-419E-8223-4C266BA1E5FB}"/>
          </ac:spMkLst>
        </pc:spChg>
        <pc:spChg chg="add">
          <ac:chgData name="tko-cha" userId="62380f6f-809c-4992-a9f9-047e650382ea" providerId="ADAL" clId="{FA140670-15F9-6849-AFFC-9E6CB610DC48}" dt="2025-03-16T13:42:07.849" v="665" actId="26606"/>
          <ac:spMkLst>
            <pc:docMk/>
            <pc:sldMk cId="1181456978" sldId="563"/>
            <ac:spMk id="5158" creationId="{1EEE7F17-8E08-4C69-8E22-661908E6DF72}"/>
          </ac:spMkLst>
        </pc:spChg>
        <pc:picChg chg="add mod">
          <ac:chgData name="tko-cha" userId="62380f6f-809c-4992-a9f9-047e650382ea" providerId="ADAL" clId="{FA140670-15F9-6849-AFFC-9E6CB610DC48}" dt="2025-03-16T13:42:07.836" v="664" actId="26606"/>
          <ac:picMkLst>
            <pc:docMk/>
            <pc:sldMk cId="1181456978" sldId="563"/>
            <ac:picMk id="3" creationId="{BA91ACF4-3C2F-5D2A-408B-89870D17712C}"/>
          </ac:picMkLst>
        </pc:picChg>
        <pc:picChg chg="add del mod">
          <ac:chgData name="tko-cha" userId="62380f6f-809c-4992-a9f9-047e650382ea" providerId="ADAL" clId="{FA140670-15F9-6849-AFFC-9E6CB610DC48}" dt="2025-03-16T13:34:48.741" v="657" actId="478"/>
          <ac:picMkLst>
            <pc:docMk/>
            <pc:sldMk cId="1181456978" sldId="563"/>
            <ac:picMk id="5122" creationId="{4D7FA5D5-21F9-BAA8-9ADE-7926275244ED}"/>
          </ac:picMkLst>
        </pc:picChg>
      </pc:sldChg>
      <pc:sldChg chg="addSp modSp new del mod setBg">
        <pc:chgData name="tko-cha" userId="62380f6f-809c-4992-a9f9-047e650382ea" providerId="ADAL" clId="{FA140670-15F9-6849-AFFC-9E6CB610DC48}" dt="2025-03-16T13:23:43.198" v="649" actId="2696"/>
        <pc:sldMkLst>
          <pc:docMk/>
          <pc:sldMk cId="3671226964" sldId="563"/>
        </pc:sldMkLst>
        <pc:spChg chg="add mod">
          <ac:chgData name="tko-cha" userId="62380f6f-809c-4992-a9f9-047e650382ea" providerId="ADAL" clId="{FA140670-15F9-6849-AFFC-9E6CB610DC48}" dt="2025-03-16T13:23:17.226" v="642" actId="1076"/>
          <ac:spMkLst>
            <pc:docMk/>
            <pc:sldMk cId="3671226964" sldId="563"/>
            <ac:spMk id="2" creationId="{202BF49C-CF73-D685-DF8F-912B4DBDC822}"/>
          </ac:spMkLst>
        </pc:spChg>
        <pc:spChg chg="add mod">
          <ac:chgData name="tko-cha" userId="62380f6f-809c-4992-a9f9-047e650382ea" providerId="ADAL" clId="{FA140670-15F9-6849-AFFC-9E6CB610DC48}" dt="2025-03-16T13:23:23.071" v="644" actId="1076"/>
          <ac:spMkLst>
            <pc:docMk/>
            <pc:sldMk cId="3671226964" sldId="563"/>
            <ac:spMk id="3" creationId="{A1B71A78-5CC2-2AD8-AD73-B3A9C568C1A4}"/>
          </ac:spMkLst>
        </pc:spChg>
        <pc:spChg chg="add mod">
          <ac:chgData name="tko-cha" userId="62380f6f-809c-4992-a9f9-047e650382ea" providerId="ADAL" clId="{FA140670-15F9-6849-AFFC-9E6CB610DC48}" dt="2025-03-16T13:23:27.104" v="646" actId="1076"/>
          <ac:spMkLst>
            <pc:docMk/>
            <pc:sldMk cId="3671226964" sldId="563"/>
            <ac:spMk id="4" creationId="{651E3296-F63C-6283-C351-E98DB282EBED}"/>
          </ac:spMkLst>
        </pc:spChg>
        <pc:spChg chg="add mod">
          <ac:chgData name="tko-cha" userId="62380f6f-809c-4992-a9f9-047e650382ea" providerId="ADAL" clId="{FA140670-15F9-6849-AFFC-9E6CB610DC48}" dt="2025-03-16T13:23:34.346" v="648" actId="1076"/>
          <ac:spMkLst>
            <pc:docMk/>
            <pc:sldMk cId="3671226964" sldId="563"/>
            <ac:spMk id="5" creationId="{5AE290E2-831F-24F5-9057-125E17D53633}"/>
          </ac:spMkLst>
        </pc:spChg>
        <pc:spChg chg="add">
          <ac:chgData name="tko-cha" userId="62380f6f-809c-4992-a9f9-047e650382ea" providerId="ADAL" clId="{FA140670-15F9-6849-AFFC-9E6CB610DC48}" dt="2025-03-16T13:22:50.680" v="638" actId="26606"/>
          <ac:spMkLst>
            <pc:docMk/>
            <pc:sldMk cId="3671226964" sldId="563"/>
            <ac:spMk id="4103" creationId="{8C266B9D-DC87-430A-8D3A-2E83639A1768}"/>
          </ac:spMkLst>
        </pc:spChg>
        <pc:spChg chg="add">
          <ac:chgData name="tko-cha" userId="62380f6f-809c-4992-a9f9-047e650382ea" providerId="ADAL" clId="{FA140670-15F9-6849-AFFC-9E6CB610DC48}" dt="2025-03-16T13:22:50.680" v="638" actId="26606"/>
          <ac:spMkLst>
            <pc:docMk/>
            <pc:sldMk cId="3671226964" sldId="563"/>
            <ac:spMk id="4105" creationId="{69282F36-261B-49B3-8CA9-FB857C475A0E}"/>
          </ac:spMkLst>
        </pc:spChg>
        <pc:spChg chg="add">
          <ac:chgData name="tko-cha" userId="62380f6f-809c-4992-a9f9-047e650382ea" providerId="ADAL" clId="{FA140670-15F9-6849-AFFC-9E6CB610DC48}" dt="2025-03-16T13:22:50.680" v="638" actId="26606"/>
          <ac:spMkLst>
            <pc:docMk/>
            <pc:sldMk cId="3671226964" sldId="563"/>
            <ac:spMk id="4107" creationId="{B87215C3-3B83-4BE7-9213-26E084BD6158}"/>
          </ac:spMkLst>
        </pc:spChg>
        <pc:spChg chg="add">
          <ac:chgData name="tko-cha" userId="62380f6f-809c-4992-a9f9-047e650382ea" providerId="ADAL" clId="{FA140670-15F9-6849-AFFC-9E6CB610DC48}" dt="2025-03-16T13:22:50.680" v="638" actId="26606"/>
          <ac:spMkLst>
            <pc:docMk/>
            <pc:sldMk cId="3671226964" sldId="563"/>
            <ac:spMk id="4109" creationId="{13A105D4-2907-419E-8223-4C266BA1E5FB}"/>
          </ac:spMkLst>
        </pc:spChg>
        <pc:spChg chg="add">
          <ac:chgData name="tko-cha" userId="62380f6f-809c-4992-a9f9-047e650382ea" providerId="ADAL" clId="{FA140670-15F9-6849-AFFC-9E6CB610DC48}" dt="2025-03-16T13:22:50.680" v="638" actId="26606"/>
          <ac:spMkLst>
            <pc:docMk/>
            <pc:sldMk cId="3671226964" sldId="563"/>
            <ac:spMk id="4111" creationId="{1EEE7F17-8E08-4C69-8E22-661908E6DF72}"/>
          </ac:spMkLst>
        </pc:spChg>
        <pc:picChg chg="add mod">
          <ac:chgData name="tko-cha" userId="62380f6f-809c-4992-a9f9-047e650382ea" providerId="ADAL" clId="{FA140670-15F9-6849-AFFC-9E6CB610DC48}" dt="2025-03-16T13:22:50.680" v="638" actId="26606"/>
          <ac:picMkLst>
            <pc:docMk/>
            <pc:sldMk cId="3671226964" sldId="563"/>
            <ac:picMk id="4098" creationId="{25D70D36-ACC8-9C66-2C70-B3632C5437EE}"/>
          </ac:picMkLst>
        </pc:picChg>
      </pc:sldChg>
      <pc:sldChg chg="addSp delSp modSp new mod ord setBg">
        <pc:chgData name="tko-cha" userId="62380f6f-809c-4992-a9f9-047e650382ea" providerId="ADAL" clId="{FA140670-15F9-6849-AFFC-9E6CB610DC48}" dt="2025-03-16T14:16:36.971" v="805" actId="1076"/>
        <pc:sldMkLst>
          <pc:docMk/>
          <pc:sldMk cId="1553191190" sldId="564"/>
        </pc:sldMkLst>
        <pc:spChg chg="add del">
          <ac:chgData name="tko-cha" userId="62380f6f-809c-4992-a9f9-047e650382ea" providerId="ADAL" clId="{FA140670-15F9-6849-AFFC-9E6CB610DC48}" dt="2025-03-16T14:16:15.799" v="798" actId="26606"/>
          <ac:spMkLst>
            <pc:docMk/>
            <pc:sldMk cId="1553191190" sldId="564"/>
            <ac:spMk id="8" creationId="{8C266B9D-DC87-430A-8D3A-2E83639A1768}"/>
          </ac:spMkLst>
        </pc:spChg>
        <pc:spChg chg="add del">
          <ac:chgData name="tko-cha" userId="62380f6f-809c-4992-a9f9-047e650382ea" providerId="ADAL" clId="{FA140670-15F9-6849-AFFC-9E6CB610DC48}" dt="2025-03-16T14:16:15.799" v="798" actId="26606"/>
          <ac:spMkLst>
            <pc:docMk/>
            <pc:sldMk cId="1553191190" sldId="564"/>
            <ac:spMk id="10" creationId="{69282F36-261B-49B3-8CA9-FB857C475A0E}"/>
          </ac:spMkLst>
        </pc:spChg>
        <pc:spChg chg="add del">
          <ac:chgData name="tko-cha" userId="62380f6f-809c-4992-a9f9-047e650382ea" providerId="ADAL" clId="{FA140670-15F9-6849-AFFC-9E6CB610DC48}" dt="2025-03-16T14:16:15.799" v="798" actId="26606"/>
          <ac:spMkLst>
            <pc:docMk/>
            <pc:sldMk cId="1553191190" sldId="564"/>
            <ac:spMk id="12" creationId="{B87215C3-3B83-4BE7-9213-26E084BD6158}"/>
          </ac:spMkLst>
        </pc:spChg>
        <pc:spChg chg="add del">
          <ac:chgData name="tko-cha" userId="62380f6f-809c-4992-a9f9-047e650382ea" providerId="ADAL" clId="{FA140670-15F9-6849-AFFC-9E6CB610DC48}" dt="2025-03-16T14:16:15.799" v="798" actId="26606"/>
          <ac:spMkLst>
            <pc:docMk/>
            <pc:sldMk cId="1553191190" sldId="564"/>
            <ac:spMk id="14" creationId="{13A105D4-2907-419E-8223-4C266BA1E5FB}"/>
          </ac:spMkLst>
        </pc:spChg>
        <pc:spChg chg="add del">
          <ac:chgData name="tko-cha" userId="62380f6f-809c-4992-a9f9-047e650382ea" providerId="ADAL" clId="{FA140670-15F9-6849-AFFC-9E6CB610DC48}" dt="2025-03-16T14:16:15.799" v="798" actId="26606"/>
          <ac:spMkLst>
            <pc:docMk/>
            <pc:sldMk cId="1553191190" sldId="564"/>
            <ac:spMk id="16" creationId="{1EEE7F17-8E08-4C69-8E22-661908E6DF72}"/>
          </ac:spMkLst>
        </pc:spChg>
        <pc:spChg chg="add del">
          <ac:chgData name="tko-cha" userId="62380f6f-809c-4992-a9f9-047e650382ea" providerId="ADAL" clId="{FA140670-15F9-6849-AFFC-9E6CB610DC48}" dt="2025-03-16T14:16:15.799" v="798" actId="26606"/>
          <ac:spMkLst>
            <pc:docMk/>
            <pc:sldMk cId="1553191190" sldId="564"/>
            <ac:spMk id="21" creationId="{57886309-8F28-488F-8BA9-0BF7494C8DDC}"/>
          </ac:spMkLst>
        </pc:spChg>
        <pc:spChg chg="add del">
          <ac:chgData name="tko-cha" userId="62380f6f-809c-4992-a9f9-047e650382ea" providerId="ADAL" clId="{FA140670-15F9-6849-AFFC-9E6CB610DC48}" dt="2025-03-16T14:16:15.799" v="798" actId="26606"/>
          <ac:spMkLst>
            <pc:docMk/>
            <pc:sldMk cId="1553191190" sldId="564"/>
            <ac:spMk id="23" creationId="{10D5ABE4-8A47-4A84-9DB4-CCB7A3D42258}"/>
          </ac:spMkLst>
        </pc:spChg>
        <pc:spChg chg="add del">
          <ac:chgData name="tko-cha" userId="62380f6f-809c-4992-a9f9-047e650382ea" providerId="ADAL" clId="{FA140670-15F9-6849-AFFC-9E6CB610DC48}" dt="2025-03-16T14:16:15.799" v="798" actId="26606"/>
          <ac:spMkLst>
            <pc:docMk/>
            <pc:sldMk cId="1553191190" sldId="564"/>
            <ac:spMk id="25" creationId="{D8EB06DC-2D36-4101-B5B2-45B5B1EEC588}"/>
          </ac:spMkLst>
        </pc:spChg>
        <pc:picChg chg="add mod">
          <ac:chgData name="tko-cha" userId="62380f6f-809c-4992-a9f9-047e650382ea" providerId="ADAL" clId="{FA140670-15F9-6849-AFFC-9E6CB610DC48}" dt="2025-03-16T14:16:31.910" v="804" actId="1076"/>
          <ac:picMkLst>
            <pc:docMk/>
            <pc:sldMk cId="1553191190" sldId="564"/>
            <ac:picMk id="3" creationId="{77DB2550-0646-09D6-5DEC-9B6D8562B8BE}"/>
          </ac:picMkLst>
        </pc:picChg>
        <pc:picChg chg="add mod">
          <ac:chgData name="tko-cha" userId="62380f6f-809c-4992-a9f9-047e650382ea" providerId="ADAL" clId="{FA140670-15F9-6849-AFFC-9E6CB610DC48}" dt="2025-03-16T14:16:36.971" v="805" actId="1076"/>
          <ac:picMkLst>
            <pc:docMk/>
            <pc:sldMk cId="1553191190" sldId="564"/>
            <ac:picMk id="4" creationId="{18BA1482-C2BE-E35E-12CB-5FEC9435D7A2}"/>
          </ac:picMkLst>
        </pc:picChg>
      </pc:sldChg>
      <pc:sldChg chg="addSp delSp modSp new mod ord setBg modClrScheme chgLayout">
        <pc:chgData name="tko-cha" userId="62380f6f-809c-4992-a9f9-047e650382ea" providerId="ADAL" clId="{FA140670-15F9-6849-AFFC-9E6CB610DC48}" dt="2025-03-16T14:00:01.798" v="734" actId="14734"/>
        <pc:sldMkLst>
          <pc:docMk/>
          <pc:sldMk cId="1827045625" sldId="565"/>
        </pc:sldMkLst>
        <pc:spChg chg="add mod">
          <ac:chgData name="tko-cha" userId="62380f6f-809c-4992-a9f9-047e650382ea" providerId="ADAL" clId="{FA140670-15F9-6849-AFFC-9E6CB610DC48}" dt="2025-03-16T13:58:14.097" v="710" actId="404"/>
          <ac:spMkLst>
            <pc:docMk/>
            <pc:sldMk cId="1827045625" sldId="565"/>
            <ac:spMk id="2" creationId="{D23C2DE3-687E-34F8-5799-13615210D4E3}"/>
          </ac:spMkLst>
        </pc:spChg>
        <pc:spChg chg="add del mod">
          <ac:chgData name="tko-cha" userId="62380f6f-809c-4992-a9f9-047e650382ea" providerId="ADAL" clId="{FA140670-15F9-6849-AFFC-9E6CB610DC48}" dt="2025-03-16T13:54:24.140" v="678"/>
          <ac:spMkLst>
            <pc:docMk/>
            <pc:sldMk cId="1827045625" sldId="565"/>
            <ac:spMk id="3" creationId="{5F970D7E-2D5E-1916-476A-63D5B72C2B20}"/>
          </ac:spMkLst>
        </pc:spChg>
        <pc:spChg chg="add del mod">
          <ac:chgData name="tko-cha" userId="62380f6f-809c-4992-a9f9-047e650382ea" providerId="ADAL" clId="{FA140670-15F9-6849-AFFC-9E6CB610DC48}" dt="2025-03-16T13:54:37.757" v="682"/>
          <ac:spMkLst>
            <pc:docMk/>
            <pc:sldMk cId="1827045625" sldId="565"/>
            <ac:spMk id="7" creationId="{04F6AAB8-8E59-0C1D-405E-B609ABD34686}"/>
          </ac:spMkLst>
        </pc:spChg>
        <pc:spChg chg="add del mod">
          <ac:chgData name="tko-cha" userId="62380f6f-809c-4992-a9f9-047e650382ea" providerId="ADAL" clId="{FA140670-15F9-6849-AFFC-9E6CB610DC48}" dt="2025-03-16T13:55:15.186" v="688"/>
          <ac:spMkLst>
            <pc:docMk/>
            <pc:sldMk cId="1827045625" sldId="565"/>
            <ac:spMk id="10" creationId="{9BDEE77B-86DF-043B-FB28-57AB554EA724}"/>
          </ac:spMkLst>
        </pc:spChg>
        <pc:spChg chg="add del">
          <ac:chgData name="tko-cha" userId="62380f6f-809c-4992-a9f9-047e650382ea" providerId="ADAL" clId="{FA140670-15F9-6849-AFFC-9E6CB610DC48}" dt="2025-03-16T13:55:29.058" v="690" actId="26606"/>
          <ac:spMkLst>
            <pc:docMk/>
            <pc:sldMk cId="1827045625" sldId="565"/>
            <ac:spMk id="16" creationId="{F858DF7D-C2D0-4B03-A7A0-2F06B789EE35}"/>
          </ac:spMkLst>
        </pc:spChg>
        <pc:spChg chg="add del">
          <ac:chgData name="tko-cha" userId="62380f6f-809c-4992-a9f9-047e650382ea" providerId="ADAL" clId="{FA140670-15F9-6849-AFFC-9E6CB610DC48}" dt="2025-03-16T13:55:29.058" v="690" actId="26606"/>
          <ac:spMkLst>
            <pc:docMk/>
            <pc:sldMk cId="1827045625" sldId="565"/>
            <ac:spMk id="18" creationId="{8952EF87-C74F-4D3F-9CAD-EEA1733C9BD0}"/>
          </ac:spMkLst>
        </pc:spChg>
        <pc:graphicFrameChg chg="add del mod">
          <ac:chgData name="tko-cha" userId="62380f6f-809c-4992-a9f9-047e650382ea" providerId="ADAL" clId="{FA140670-15F9-6849-AFFC-9E6CB610DC48}" dt="2025-03-16T13:54:34.933" v="681" actId="478"/>
          <ac:graphicFrameMkLst>
            <pc:docMk/>
            <pc:sldMk cId="1827045625" sldId="565"/>
            <ac:graphicFrameMk id="4" creationId="{8FBA76FC-A637-CBAB-807F-8D78967FBDDE}"/>
          </ac:graphicFrameMkLst>
        </pc:graphicFrameChg>
        <pc:graphicFrameChg chg="add del mod">
          <ac:chgData name="tko-cha" userId="62380f6f-809c-4992-a9f9-047e650382ea" providerId="ADAL" clId="{FA140670-15F9-6849-AFFC-9E6CB610DC48}" dt="2025-03-16T13:54:32.074" v="680" actId="478"/>
          <ac:graphicFrameMkLst>
            <pc:docMk/>
            <pc:sldMk cId="1827045625" sldId="565"/>
            <ac:graphicFrameMk id="5" creationId="{9243705F-F72E-B0F1-5E01-007E7613BFCE}"/>
          </ac:graphicFrameMkLst>
        </pc:graphicFrameChg>
        <pc:graphicFrameChg chg="add del mod">
          <ac:chgData name="tko-cha" userId="62380f6f-809c-4992-a9f9-047e650382ea" providerId="ADAL" clId="{FA140670-15F9-6849-AFFC-9E6CB610DC48}" dt="2025-03-16T13:54:46.752" v="687" actId="478"/>
          <ac:graphicFrameMkLst>
            <pc:docMk/>
            <pc:sldMk cId="1827045625" sldId="565"/>
            <ac:graphicFrameMk id="8" creationId="{EBDC0FBE-46B7-F4D1-90FF-C98365CE090D}"/>
          </ac:graphicFrameMkLst>
        </pc:graphicFrameChg>
        <pc:graphicFrameChg chg="add mod modGraphic">
          <ac:chgData name="tko-cha" userId="62380f6f-809c-4992-a9f9-047e650382ea" providerId="ADAL" clId="{FA140670-15F9-6849-AFFC-9E6CB610DC48}" dt="2025-03-16T14:00:01.798" v="734" actId="14734"/>
          <ac:graphicFrameMkLst>
            <pc:docMk/>
            <pc:sldMk cId="1827045625" sldId="565"/>
            <ac:graphicFrameMk id="11" creationId="{411A2EF4-35D7-6CB0-5BA4-A1E491507A3D}"/>
          </ac:graphicFrameMkLst>
        </pc:graphicFrameChg>
      </pc:sldChg>
      <pc:sldChg chg="addSp modSp new mod setBg">
        <pc:chgData name="tko-cha" userId="62380f6f-809c-4992-a9f9-047e650382ea" providerId="ADAL" clId="{FA140670-15F9-6849-AFFC-9E6CB610DC48}" dt="2025-03-16T14:34:02.183" v="1035" actId="26606"/>
        <pc:sldMkLst>
          <pc:docMk/>
          <pc:sldMk cId="4262125002" sldId="566"/>
        </pc:sldMkLst>
        <pc:spChg chg="add">
          <ac:chgData name="tko-cha" userId="62380f6f-809c-4992-a9f9-047e650382ea" providerId="ADAL" clId="{FA140670-15F9-6849-AFFC-9E6CB610DC48}" dt="2025-03-16T14:34:02.183" v="1035" actId="26606"/>
          <ac:spMkLst>
            <pc:docMk/>
            <pc:sldMk cId="4262125002" sldId="566"/>
            <ac:spMk id="8" creationId="{8C266B9D-DC87-430A-8D3A-2E83639A1768}"/>
          </ac:spMkLst>
        </pc:spChg>
        <pc:spChg chg="add">
          <ac:chgData name="tko-cha" userId="62380f6f-809c-4992-a9f9-047e650382ea" providerId="ADAL" clId="{FA140670-15F9-6849-AFFC-9E6CB610DC48}" dt="2025-03-16T14:34:02.183" v="1035" actId="26606"/>
          <ac:spMkLst>
            <pc:docMk/>
            <pc:sldMk cId="4262125002" sldId="566"/>
            <ac:spMk id="10" creationId="{69282F36-261B-49B3-8CA9-FB857C475A0E}"/>
          </ac:spMkLst>
        </pc:spChg>
        <pc:spChg chg="add">
          <ac:chgData name="tko-cha" userId="62380f6f-809c-4992-a9f9-047e650382ea" providerId="ADAL" clId="{FA140670-15F9-6849-AFFC-9E6CB610DC48}" dt="2025-03-16T14:34:02.183" v="1035" actId="26606"/>
          <ac:spMkLst>
            <pc:docMk/>
            <pc:sldMk cId="4262125002" sldId="566"/>
            <ac:spMk id="12" creationId="{B87215C3-3B83-4BE7-9213-26E084BD6158}"/>
          </ac:spMkLst>
        </pc:spChg>
        <pc:spChg chg="add">
          <ac:chgData name="tko-cha" userId="62380f6f-809c-4992-a9f9-047e650382ea" providerId="ADAL" clId="{FA140670-15F9-6849-AFFC-9E6CB610DC48}" dt="2025-03-16T14:34:02.183" v="1035" actId="26606"/>
          <ac:spMkLst>
            <pc:docMk/>
            <pc:sldMk cId="4262125002" sldId="566"/>
            <ac:spMk id="14" creationId="{13A105D4-2907-419E-8223-4C266BA1E5FB}"/>
          </ac:spMkLst>
        </pc:spChg>
        <pc:spChg chg="add">
          <ac:chgData name="tko-cha" userId="62380f6f-809c-4992-a9f9-047e650382ea" providerId="ADAL" clId="{FA140670-15F9-6849-AFFC-9E6CB610DC48}" dt="2025-03-16T14:34:02.183" v="1035" actId="26606"/>
          <ac:spMkLst>
            <pc:docMk/>
            <pc:sldMk cId="4262125002" sldId="566"/>
            <ac:spMk id="16" creationId="{1EEE7F17-8E08-4C69-8E22-661908E6DF72}"/>
          </ac:spMkLst>
        </pc:spChg>
        <pc:picChg chg="add mod">
          <ac:chgData name="tko-cha" userId="62380f6f-809c-4992-a9f9-047e650382ea" providerId="ADAL" clId="{FA140670-15F9-6849-AFFC-9E6CB610DC48}" dt="2025-03-16T14:34:02.183" v="1035" actId="26606"/>
          <ac:picMkLst>
            <pc:docMk/>
            <pc:sldMk cId="4262125002" sldId="566"/>
            <ac:picMk id="3" creationId="{44065A46-3807-BD3E-EDD1-9E85FBEC38DB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CB206D-5C09-4D84-B727-68EA675F0689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A31838C-31D3-4D26-9767-8C320D00571F}">
      <dgm:prSet/>
      <dgm:spPr/>
      <dgm:t>
        <a:bodyPr/>
        <a:lstStyle/>
        <a:p>
          <a:r>
            <a:rPr lang="zh-TW" dirty="0"/>
            <a:t>現在</a:t>
          </a:r>
          <a:r>
            <a:rPr lang="zh-TW" dirty="0">
              <a:solidFill>
                <a:srgbClr val="FF0000"/>
              </a:solidFill>
            </a:rPr>
            <a:t>未有</a:t>
          </a:r>
          <a:r>
            <a:rPr lang="zh-TW" dirty="0"/>
            <a:t>任何框架</a:t>
          </a:r>
          <a:endParaRPr lang="en-US" dirty="0"/>
        </a:p>
      </dgm:t>
    </dgm:pt>
    <dgm:pt modelId="{0C7E8278-26C8-40EB-AD9A-6FBCC2F55E27}" type="parTrans" cxnId="{2EA52D65-64DC-4C7E-A78C-8B8A8A3DC4A0}">
      <dgm:prSet/>
      <dgm:spPr/>
      <dgm:t>
        <a:bodyPr/>
        <a:lstStyle/>
        <a:p>
          <a:endParaRPr lang="en-US"/>
        </a:p>
      </dgm:t>
    </dgm:pt>
    <dgm:pt modelId="{62967C6F-E91C-4E17-9EF3-A28D6B7A5D92}" type="sibTrans" cxnId="{2EA52D65-64DC-4C7E-A78C-8B8A8A3DC4A0}">
      <dgm:prSet/>
      <dgm:spPr/>
      <dgm:t>
        <a:bodyPr/>
        <a:lstStyle/>
        <a:p>
          <a:endParaRPr lang="en-US"/>
        </a:p>
      </dgm:t>
    </dgm:pt>
    <dgm:pt modelId="{4F2C483D-2550-4203-80F8-C784A7BA514C}">
      <dgm:prSet/>
      <dgm:spPr/>
      <dgm:t>
        <a:bodyPr/>
        <a:lstStyle/>
        <a:p>
          <a:r>
            <a:rPr lang="zh-TW" dirty="0"/>
            <a:t>第二次選科意願調查即將進行，及後參考</a:t>
          </a:r>
          <a:r>
            <a:rPr lang="zh-TW" dirty="0">
              <a:solidFill>
                <a:srgbClr val="FF0000"/>
              </a:solidFill>
            </a:rPr>
            <a:t>選科意願</a:t>
          </a:r>
          <a:r>
            <a:rPr lang="zh-TW" dirty="0"/>
            <a:t>、</a:t>
          </a:r>
          <a:r>
            <a:rPr lang="en-US" dirty="0"/>
            <a:t/>
          </a:r>
          <a:br>
            <a:rPr lang="en-US" dirty="0"/>
          </a:br>
          <a:r>
            <a:rPr lang="en-US" dirty="0"/>
            <a:t> </a:t>
          </a:r>
          <a:r>
            <a:rPr lang="zh-TW" dirty="0">
              <a:solidFill>
                <a:srgbClr val="FF0000"/>
              </a:solidFill>
            </a:rPr>
            <a:t>學制改革</a:t>
          </a:r>
          <a:r>
            <a:rPr lang="zh-TW" dirty="0"/>
            <a:t>等因素制定來年中四課程框架</a:t>
          </a:r>
          <a:endParaRPr lang="en-US" dirty="0"/>
        </a:p>
      </dgm:t>
    </dgm:pt>
    <dgm:pt modelId="{FCA8D0BE-8DC3-47C7-ACAE-257659473DDF}" type="parTrans" cxnId="{0D4EBB57-9786-4353-8BE2-974A27280DDC}">
      <dgm:prSet/>
      <dgm:spPr/>
      <dgm:t>
        <a:bodyPr/>
        <a:lstStyle/>
        <a:p>
          <a:endParaRPr lang="en-US"/>
        </a:p>
      </dgm:t>
    </dgm:pt>
    <dgm:pt modelId="{0E20FE97-A332-418F-B48E-39F608AAA19F}" type="sibTrans" cxnId="{0D4EBB57-9786-4353-8BE2-974A27280DDC}">
      <dgm:prSet/>
      <dgm:spPr/>
      <dgm:t>
        <a:bodyPr/>
        <a:lstStyle/>
        <a:p>
          <a:endParaRPr lang="en-US"/>
        </a:p>
      </dgm:t>
    </dgm:pt>
    <dgm:pt modelId="{1A4ECFB4-912F-D84E-BAFC-260FE97BDEAA}" type="pres">
      <dgm:prSet presAssocID="{98CB206D-5C09-4D84-B727-68EA675F068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HK" altLang="en-US"/>
        </a:p>
      </dgm:t>
    </dgm:pt>
    <dgm:pt modelId="{6897B31D-8B82-2D40-8326-50034C71AB70}" type="pres">
      <dgm:prSet presAssocID="{4A31838C-31D3-4D26-9767-8C320D00571F}" presName="hierRoot1" presStyleCnt="0"/>
      <dgm:spPr/>
    </dgm:pt>
    <dgm:pt modelId="{65BD1FDF-ADF7-DF43-9CB0-028BEAB22D91}" type="pres">
      <dgm:prSet presAssocID="{4A31838C-31D3-4D26-9767-8C320D00571F}" presName="composite" presStyleCnt="0"/>
      <dgm:spPr/>
    </dgm:pt>
    <dgm:pt modelId="{AE8C48BA-E6B0-3349-A4A1-4B7AE4D71BD5}" type="pres">
      <dgm:prSet presAssocID="{4A31838C-31D3-4D26-9767-8C320D00571F}" presName="background" presStyleLbl="node0" presStyleIdx="0" presStyleCnt="2"/>
      <dgm:spPr/>
    </dgm:pt>
    <dgm:pt modelId="{6CD332E9-2C37-0548-B5CA-FA211673853B}" type="pres">
      <dgm:prSet presAssocID="{4A31838C-31D3-4D26-9767-8C320D00571F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zh-HK" altLang="en-US"/>
        </a:p>
      </dgm:t>
    </dgm:pt>
    <dgm:pt modelId="{3CC4AA4A-61EE-9C46-A830-CBC3CCBF7DD7}" type="pres">
      <dgm:prSet presAssocID="{4A31838C-31D3-4D26-9767-8C320D00571F}" presName="hierChild2" presStyleCnt="0"/>
      <dgm:spPr/>
    </dgm:pt>
    <dgm:pt modelId="{E66E613E-D259-284E-8B4C-8208D3FBB2BE}" type="pres">
      <dgm:prSet presAssocID="{4F2C483D-2550-4203-80F8-C784A7BA514C}" presName="hierRoot1" presStyleCnt="0"/>
      <dgm:spPr/>
    </dgm:pt>
    <dgm:pt modelId="{56999DCB-8E69-4743-AF3E-37270BDCD99F}" type="pres">
      <dgm:prSet presAssocID="{4F2C483D-2550-4203-80F8-C784A7BA514C}" presName="composite" presStyleCnt="0"/>
      <dgm:spPr/>
    </dgm:pt>
    <dgm:pt modelId="{30396AFC-D530-2443-A8DF-53FFB18B0A8D}" type="pres">
      <dgm:prSet presAssocID="{4F2C483D-2550-4203-80F8-C784A7BA514C}" presName="background" presStyleLbl="node0" presStyleIdx="1" presStyleCnt="2"/>
      <dgm:spPr/>
    </dgm:pt>
    <dgm:pt modelId="{BA68231D-151B-8A4C-A2A2-3E49F80E8B54}" type="pres">
      <dgm:prSet presAssocID="{4F2C483D-2550-4203-80F8-C784A7BA514C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zh-HK" altLang="en-US"/>
        </a:p>
      </dgm:t>
    </dgm:pt>
    <dgm:pt modelId="{65F04594-74C0-054B-AB09-E5043E4C6390}" type="pres">
      <dgm:prSet presAssocID="{4F2C483D-2550-4203-80F8-C784A7BA514C}" presName="hierChild2" presStyleCnt="0"/>
      <dgm:spPr/>
    </dgm:pt>
  </dgm:ptLst>
  <dgm:cxnLst>
    <dgm:cxn modelId="{651CD2BB-FF8E-1347-8366-0AB70A6F9E83}" type="presOf" srcId="{4F2C483D-2550-4203-80F8-C784A7BA514C}" destId="{BA68231D-151B-8A4C-A2A2-3E49F80E8B54}" srcOrd="0" destOrd="0" presId="urn:microsoft.com/office/officeart/2005/8/layout/hierarchy1"/>
    <dgm:cxn modelId="{58FF4122-B5DB-9B44-BCA2-15C83B1EC282}" type="presOf" srcId="{4A31838C-31D3-4D26-9767-8C320D00571F}" destId="{6CD332E9-2C37-0548-B5CA-FA211673853B}" srcOrd="0" destOrd="0" presId="urn:microsoft.com/office/officeart/2005/8/layout/hierarchy1"/>
    <dgm:cxn modelId="{2EA52D65-64DC-4C7E-A78C-8B8A8A3DC4A0}" srcId="{98CB206D-5C09-4D84-B727-68EA675F0689}" destId="{4A31838C-31D3-4D26-9767-8C320D00571F}" srcOrd="0" destOrd="0" parTransId="{0C7E8278-26C8-40EB-AD9A-6FBCC2F55E27}" sibTransId="{62967C6F-E91C-4E17-9EF3-A28D6B7A5D92}"/>
    <dgm:cxn modelId="{88109209-12EA-7E43-BF34-07D0B71C5668}" type="presOf" srcId="{98CB206D-5C09-4D84-B727-68EA675F0689}" destId="{1A4ECFB4-912F-D84E-BAFC-260FE97BDEAA}" srcOrd="0" destOrd="0" presId="urn:microsoft.com/office/officeart/2005/8/layout/hierarchy1"/>
    <dgm:cxn modelId="{0D4EBB57-9786-4353-8BE2-974A27280DDC}" srcId="{98CB206D-5C09-4D84-B727-68EA675F0689}" destId="{4F2C483D-2550-4203-80F8-C784A7BA514C}" srcOrd="1" destOrd="0" parTransId="{FCA8D0BE-8DC3-47C7-ACAE-257659473DDF}" sibTransId="{0E20FE97-A332-418F-B48E-39F608AAA19F}"/>
    <dgm:cxn modelId="{1E127F0F-BDA6-9849-9125-867FF98AC4DC}" type="presParOf" srcId="{1A4ECFB4-912F-D84E-BAFC-260FE97BDEAA}" destId="{6897B31D-8B82-2D40-8326-50034C71AB70}" srcOrd="0" destOrd="0" presId="urn:microsoft.com/office/officeart/2005/8/layout/hierarchy1"/>
    <dgm:cxn modelId="{A449D834-ACFF-BE4E-B875-9CE13B6365CA}" type="presParOf" srcId="{6897B31D-8B82-2D40-8326-50034C71AB70}" destId="{65BD1FDF-ADF7-DF43-9CB0-028BEAB22D91}" srcOrd="0" destOrd="0" presId="urn:microsoft.com/office/officeart/2005/8/layout/hierarchy1"/>
    <dgm:cxn modelId="{6F256C49-597D-6F4C-BC2C-9D9C3FA77351}" type="presParOf" srcId="{65BD1FDF-ADF7-DF43-9CB0-028BEAB22D91}" destId="{AE8C48BA-E6B0-3349-A4A1-4B7AE4D71BD5}" srcOrd="0" destOrd="0" presId="urn:microsoft.com/office/officeart/2005/8/layout/hierarchy1"/>
    <dgm:cxn modelId="{04860A4A-17AE-BA40-A8ED-A2C16E81D777}" type="presParOf" srcId="{65BD1FDF-ADF7-DF43-9CB0-028BEAB22D91}" destId="{6CD332E9-2C37-0548-B5CA-FA211673853B}" srcOrd="1" destOrd="0" presId="urn:microsoft.com/office/officeart/2005/8/layout/hierarchy1"/>
    <dgm:cxn modelId="{99445826-7426-DB48-BC5B-2B52A699D992}" type="presParOf" srcId="{6897B31D-8B82-2D40-8326-50034C71AB70}" destId="{3CC4AA4A-61EE-9C46-A830-CBC3CCBF7DD7}" srcOrd="1" destOrd="0" presId="urn:microsoft.com/office/officeart/2005/8/layout/hierarchy1"/>
    <dgm:cxn modelId="{A74C203A-CE9D-2346-B96A-7DA8FDDED0BD}" type="presParOf" srcId="{1A4ECFB4-912F-D84E-BAFC-260FE97BDEAA}" destId="{E66E613E-D259-284E-8B4C-8208D3FBB2BE}" srcOrd="1" destOrd="0" presId="urn:microsoft.com/office/officeart/2005/8/layout/hierarchy1"/>
    <dgm:cxn modelId="{BE0A9D32-DE05-574F-BD1C-B3C4CBED1AF4}" type="presParOf" srcId="{E66E613E-D259-284E-8B4C-8208D3FBB2BE}" destId="{56999DCB-8E69-4743-AF3E-37270BDCD99F}" srcOrd="0" destOrd="0" presId="urn:microsoft.com/office/officeart/2005/8/layout/hierarchy1"/>
    <dgm:cxn modelId="{0C95FFDD-B936-6C45-A3B3-9C528C87C846}" type="presParOf" srcId="{56999DCB-8E69-4743-AF3E-37270BDCD99F}" destId="{30396AFC-D530-2443-A8DF-53FFB18B0A8D}" srcOrd="0" destOrd="0" presId="urn:microsoft.com/office/officeart/2005/8/layout/hierarchy1"/>
    <dgm:cxn modelId="{CD5971FF-CB97-DA4B-8808-C59AD93BB581}" type="presParOf" srcId="{56999DCB-8E69-4743-AF3E-37270BDCD99F}" destId="{BA68231D-151B-8A4C-A2A2-3E49F80E8B54}" srcOrd="1" destOrd="0" presId="urn:microsoft.com/office/officeart/2005/8/layout/hierarchy1"/>
    <dgm:cxn modelId="{A0D50566-A346-7044-A0CF-3690425E1B7F}" type="presParOf" srcId="{E66E613E-D259-284E-8B4C-8208D3FBB2BE}" destId="{65F04594-74C0-054B-AB09-E5043E4C639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A63309-EC2D-4601-8D7E-DB825901568A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A89F2CF-756D-4A22-A005-418A4E907F01}">
      <dgm:prSet/>
      <dgm:spPr/>
      <dgm:t>
        <a:bodyPr/>
        <a:lstStyle/>
        <a:p>
          <a:r>
            <a:rPr lang="zh-TW"/>
            <a:t>選修什麼類型的學科 </a:t>
          </a:r>
          <a:r>
            <a:rPr lang="en-US"/>
            <a:t>(</a:t>
          </a:r>
          <a:r>
            <a:rPr lang="zh-TW"/>
            <a:t>文、理、商</a:t>
          </a:r>
          <a:r>
            <a:rPr lang="en-US"/>
            <a:t>)?</a:t>
          </a:r>
        </a:p>
      </dgm:t>
    </dgm:pt>
    <dgm:pt modelId="{6319C80C-F29E-4296-A194-A80B92A8B3FC}" type="parTrans" cxnId="{3DAB86C9-9EF8-4641-ADE1-EA68ACB25914}">
      <dgm:prSet/>
      <dgm:spPr/>
      <dgm:t>
        <a:bodyPr/>
        <a:lstStyle/>
        <a:p>
          <a:endParaRPr lang="en-US"/>
        </a:p>
      </dgm:t>
    </dgm:pt>
    <dgm:pt modelId="{E6E4B7E7-B98A-46C1-A79A-81F408A14DBC}" type="sibTrans" cxnId="{3DAB86C9-9EF8-4641-ADE1-EA68ACB25914}">
      <dgm:prSet/>
      <dgm:spPr/>
      <dgm:t>
        <a:bodyPr/>
        <a:lstStyle/>
        <a:p>
          <a:endParaRPr lang="en-US"/>
        </a:p>
      </dgm:t>
    </dgm:pt>
    <dgm:pt modelId="{8B4E8E8A-DD02-46EF-93EE-7C9F6E28CB10}">
      <dgm:prSet/>
      <dgm:spPr/>
      <dgm:t>
        <a:bodyPr/>
        <a:lstStyle/>
        <a:p>
          <a:r>
            <a:rPr lang="zh-TW"/>
            <a:t>選讀</a:t>
          </a:r>
          <a:r>
            <a:rPr lang="en-US"/>
            <a:t>3X</a:t>
          </a:r>
          <a:r>
            <a:rPr lang="zh-TW"/>
            <a:t>還是</a:t>
          </a:r>
          <a:r>
            <a:rPr lang="en-US"/>
            <a:t>2X?</a:t>
          </a:r>
        </a:p>
      </dgm:t>
    </dgm:pt>
    <dgm:pt modelId="{97C8F7FF-A535-4DA2-A560-BAF9E6AFEC25}" type="parTrans" cxnId="{A5865FF4-6D52-4CDF-B9FB-A65AF5D51C70}">
      <dgm:prSet/>
      <dgm:spPr/>
      <dgm:t>
        <a:bodyPr/>
        <a:lstStyle/>
        <a:p>
          <a:endParaRPr lang="en-US"/>
        </a:p>
      </dgm:t>
    </dgm:pt>
    <dgm:pt modelId="{AB1CB0BB-5659-4093-90C5-4A5EEDBA6C47}" type="sibTrans" cxnId="{A5865FF4-6D52-4CDF-B9FB-A65AF5D51C70}">
      <dgm:prSet/>
      <dgm:spPr/>
      <dgm:t>
        <a:bodyPr/>
        <a:lstStyle/>
        <a:p>
          <a:endParaRPr lang="en-US"/>
        </a:p>
      </dgm:t>
    </dgm:pt>
    <dgm:pt modelId="{2E91AB62-1D1E-424A-A1A3-28D3F0210F8F}">
      <dgm:prSet/>
      <dgm:spPr/>
      <dgm:t>
        <a:bodyPr/>
        <a:lstStyle/>
        <a:p>
          <a:r>
            <a:rPr lang="zh-TW"/>
            <a:t>如何選擇適當的科目組合</a:t>
          </a:r>
          <a:r>
            <a:rPr lang="en-US"/>
            <a:t>?</a:t>
          </a:r>
        </a:p>
      </dgm:t>
    </dgm:pt>
    <dgm:pt modelId="{212F956B-54A9-43AD-A814-CFAA6B30EB34}" type="parTrans" cxnId="{E97BA0D1-0484-440A-8433-D1A1D876FFD9}">
      <dgm:prSet/>
      <dgm:spPr/>
      <dgm:t>
        <a:bodyPr/>
        <a:lstStyle/>
        <a:p>
          <a:endParaRPr lang="en-US"/>
        </a:p>
      </dgm:t>
    </dgm:pt>
    <dgm:pt modelId="{C1629C3D-660E-4527-A5F0-D1A84DA683BA}" type="sibTrans" cxnId="{E97BA0D1-0484-440A-8433-D1A1D876FFD9}">
      <dgm:prSet/>
      <dgm:spPr/>
      <dgm:t>
        <a:bodyPr/>
        <a:lstStyle/>
        <a:p>
          <a:endParaRPr lang="en-US"/>
        </a:p>
      </dgm:t>
    </dgm:pt>
    <dgm:pt modelId="{701280B8-394D-401B-882C-1393AB5F4B59}">
      <dgm:prSet/>
      <dgm:spPr/>
      <dgm:t>
        <a:bodyPr/>
        <a:lstStyle/>
        <a:p>
          <a:r>
            <a:rPr lang="zh-TW"/>
            <a:t>修讀應用學習課程嗎</a:t>
          </a:r>
          <a:r>
            <a:rPr lang="en-US"/>
            <a:t>?</a:t>
          </a:r>
        </a:p>
      </dgm:t>
    </dgm:pt>
    <dgm:pt modelId="{26EEC6C0-24B1-4829-A9DB-E427D234F31B}" type="parTrans" cxnId="{A562E90A-8CBD-4FEA-A7F4-0A2F613E9F2F}">
      <dgm:prSet/>
      <dgm:spPr/>
      <dgm:t>
        <a:bodyPr/>
        <a:lstStyle/>
        <a:p>
          <a:endParaRPr lang="en-US"/>
        </a:p>
      </dgm:t>
    </dgm:pt>
    <dgm:pt modelId="{753A4E96-EEBE-4135-A923-C4033485B484}" type="sibTrans" cxnId="{A562E90A-8CBD-4FEA-A7F4-0A2F613E9F2F}">
      <dgm:prSet/>
      <dgm:spPr/>
      <dgm:t>
        <a:bodyPr/>
        <a:lstStyle/>
        <a:p>
          <a:endParaRPr lang="en-US"/>
        </a:p>
      </dgm:t>
    </dgm:pt>
    <dgm:pt modelId="{DA4F31E6-1168-A246-8EBC-EFA37592976A}" type="pres">
      <dgm:prSet presAssocID="{39A63309-EC2D-4601-8D7E-DB825901568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zh-HK" altLang="en-US"/>
        </a:p>
      </dgm:t>
    </dgm:pt>
    <dgm:pt modelId="{DD26D667-A071-E846-BC4A-C7887BC5B507}" type="pres">
      <dgm:prSet presAssocID="{39A63309-EC2D-4601-8D7E-DB825901568A}" presName="dummyMaxCanvas" presStyleCnt="0">
        <dgm:presLayoutVars/>
      </dgm:prSet>
      <dgm:spPr/>
    </dgm:pt>
    <dgm:pt modelId="{0836FF0B-419A-744C-A121-8889A0670634}" type="pres">
      <dgm:prSet presAssocID="{39A63309-EC2D-4601-8D7E-DB825901568A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3B8C429E-7A54-EC4F-8AEE-7F4341F5CFEF}" type="pres">
      <dgm:prSet presAssocID="{39A63309-EC2D-4601-8D7E-DB825901568A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0C572F95-47FA-5848-A9FB-6F80D1F1EE83}" type="pres">
      <dgm:prSet presAssocID="{39A63309-EC2D-4601-8D7E-DB825901568A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4DA14C9D-2000-2B48-A0FC-B366CEB8AFC4}" type="pres">
      <dgm:prSet presAssocID="{39A63309-EC2D-4601-8D7E-DB825901568A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7E0D25FE-B6E6-0E43-99AC-432890522020}" type="pres">
      <dgm:prSet presAssocID="{39A63309-EC2D-4601-8D7E-DB825901568A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D0645363-670F-F44D-A0DE-058250AECE99}" type="pres">
      <dgm:prSet presAssocID="{39A63309-EC2D-4601-8D7E-DB825901568A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760951C2-FFAB-A54D-B559-76F48DB6D564}" type="pres">
      <dgm:prSet presAssocID="{39A63309-EC2D-4601-8D7E-DB825901568A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40DECF41-2BC3-5147-B5D1-8E0B72D2EA74}" type="pres">
      <dgm:prSet presAssocID="{39A63309-EC2D-4601-8D7E-DB825901568A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B73E5E6F-E0F1-0D47-92F9-8FC137E61016}" type="pres">
      <dgm:prSet presAssocID="{39A63309-EC2D-4601-8D7E-DB825901568A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6AB7757D-4E7C-8C49-919F-03F7EA517151}" type="pres">
      <dgm:prSet presAssocID="{39A63309-EC2D-4601-8D7E-DB825901568A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F5A0AFCF-9A91-554C-939A-B4A05C6D0441}" type="pres">
      <dgm:prSet presAssocID="{39A63309-EC2D-4601-8D7E-DB825901568A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</dgm:ptLst>
  <dgm:cxnLst>
    <dgm:cxn modelId="{BDF2CF02-480C-D345-AC78-1004553B5C3B}" type="presOf" srcId="{8B4E8E8A-DD02-46EF-93EE-7C9F6E28CB10}" destId="{3B8C429E-7A54-EC4F-8AEE-7F4341F5CFEF}" srcOrd="0" destOrd="0" presId="urn:microsoft.com/office/officeart/2005/8/layout/vProcess5"/>
    <dgm:cxn modelId="{79420581-F890-B248-AB25-525700E9FC22}" type="presOf" srcId="{2E91AB62-1D1E-424A-A1A3-28D3F0210F8F}" destId="{6AB7757D-4E7C-8C49-919F-03F7EA517151}" srcOrd="1" destOrd="0" presId="urn:microsoft.com/office/officeart/2005/8/layout/vProcess5"/>
    <dgm:cxn modelId="{218351C4-3749-5148-AD71-8859787564D8}" type="presOf" srcId="{E6E4B7E7-B98A-46C1-A79A-81F408A14DBC}" destId="{7E0D25FE-B6E6-0E43-99AC-432890522020}" srcOrd="0" destOrd="0" presId="urn:microsoft.com/office/officeart/2005/8/layout/vProcess5"/>
    <dgm:cxn modelId="{E11BCA06-52AC-F344-8609-7494D9D209BB}" type="presOf" srcId="{701280B8-394D-401B-882C-1393AB5F4B59}" destId="{4DA14C9D-2000-2B48-A0FC-B366CEB8AFC4}" srcOrd="0" destOrd="0" presId="urn:microsoft.com/office/officeart/2005/8/layout/vProcess5"/>
    <dgm:cxn modelId="{FC21190F-D82F-0043-BB23-521BC9CFBB3D}" type="presOf" srcId="{7A89F2CF-756D-4A22-A005-418A4E907F01}" destId="{40DECF41-2BC3-5147-B5D1-8E0B72D2EA74}" srcOrd="1" destOrd="0" presId="urn:microsoft.com/office/officeart/2005/8/layout/vProcess5"/>
    <dgm:cxn modelId="{3DAB86C9-9EF8-4641-ADE1-EA68ACB25914}" srcId="{39A63309-EC2D-4601-8D7E-DB825901568A}" destId="{7A89F2CF-756D-4A22-A005-418A4E907F01}" srcOrd="0" destOrd="0" parTransId="{6319C80C-F29E-4296-A194-A80B92A8B3FC}" sibTransId="{E6E4B7E7-B98A-46C1-A79A-81F408A14DBC}"/>
    <dgm:cxn modelId="{4201CAD5-F558-5D49-BE04-1184B7FF678D}" type="presOf" srcId="{AB1CB0BB-5659-4093-90C5-4A5EEDBA6C47}" destId="{D0645363-670F-F44D-A0DE-058250AECE99}" srcOrd="0" destOrd="0" presId="urn:microsoft.com/office/officeart/2005/8/layout/vProcess5"/>
    <dgm:cxn modelId="{A62F83AA-4DDC-4740-ADCE-9738756B0FB6}" type="presOf" srcId="{8B4E8E8A-DD02-46EF-93EE-7C9F6E28CB10}" destId="{B73E5E6F-E0F1-0D47-92F9-8FC137E61016}" srcOrd="1" destOrd="0" presId="urn:microsoft.com/office/officeart/2005/8/layout/vProcess5"/>
    <dgm:cxn modelId="{3687F060-C8BB-5E43-8899-3708CC4F8BDD}" type="presOf" srcId="{701280B8-394D-401B-882C-1393AB5F4B59}" destId="{F5A0AFCF-9A91-554C-939A-B4A05C6D0441}" srcOrd="1" destOrd="0" presId="urn:microsoft.com/office/officeart/2005/8/layout/vProcess5"/>
    <dgm:cxn modelId="{A5865FF4-6D52-4CDF-B9FB-A65AF5D51C70}" srcId="{39A63309-EC2D-4601-8D7E-DB825901568A}" destId="{8B4E8E8A-DD02-46EF-93EE-7C9F6E28CB10}" srcOrd="1" destOrd="0" parTransId="{97C8F7FF-A535-4DA2-A560-BAF9E6AFEC25}" sibTransId="{AB1CB0BB-5659-4093-90C5-4A5EEDBA6C47}"/>
    <dgm:cxn modelId="{493B3243-33A9-5A44-842D-EF9BCBA8501E}" type="presOf" srcId="{7A89F2CF-756D-4A22-A005-418A4E907F01}" destId="{0836FF0B-419A-744C-A121-8889A0670634}" srcOrd="0" destOrd="0" presId="urn:microsoft.com/office/officeart/2005/8/layout/vProcess5"/>
    <dgm:cxn modelId="{8703D64F-6ECA-394F-B5FA-DA896506AE0A}" type="presOf" srcId="{2E91AB62-1D1E-424A-A1A3-28D3F0210F8F}" destId="{0C572F95-47FA-5848-A9FB-6F80D1F1EE83}" srcOrd="0" destOrd="0" presId="urn:microsoft.com/office/officeart/2005/8/layout/vProcess5"/>
    <dgm:cxn modelId="{AFA5FB4A-8A56-3C40-9F1D-9AF294A517E5}" type="presOf" srcId="{C1629C3D-660E-4527-A5F0-D1A84DA683BA}" destId="{760951C2-FFAB-A54D-B559-76F48DB6D564}" srcOrd="0" destOrd="0" presId="urn:microsoft.com/office/officeart/2005/8/layout/vProcess5"/>
    <dgm:cxn modelId="{A562E90A-8CBD-4FEA-A7F4-0A2F613E9F2F}" srcId="{39A63309-EC2D-4601-8D7E-DB825901568A}" destId="{701280B8-394D-401B-882C-1393AB5F4B59}" srcOrd="3" destOrd="0" parTransId="{26EEC6C0-24B1-4829-A9DB-E427D234F31B}" sibTransId="{753A4E96-EEBE-4135-A923-C4033485B484}"/>
    <dgm:cxn modelId="{E97BA0D1-0484-440A-8433-D1A1D876FFD9}" srcId="{39A63309-EC2D-4601-8D7E-DB825901568A}" destId="{2E91AB62-1D1E-424A-A1A3-28D3F0210F8F}" srcOrd="2" destOrd="0" parTransId="{212F956B-54A9-43AD-A814-CFAA6B30EB34}" sibTransId="{C1629C3D-660E-4527-A5F0-D1A84DA683BA}"/>
    <dgm:cxn modelId="{D2395063-DB7B-B34D-BD6D-01C5DF977B7E}" type="presOf" srcId="{39A63309-EC2D-4601-8D7E-DB825901568A}" destId="{DA4F31E6-1168-A246-8EBC-EFA37592976A}" srcOrd="0" destOrd="0" presId="urn:microsoft.com/office/officeart/2005/8/layout/vProcess5"/>
    <dgm:cxn modelId="{C98EE4B4-57F8-8247-913E-5068996228A4}" type="presParOf" srcId="{DA4F31E6-1168-A246-8EBC-EFA37592976A}" destId="{DD26D667-A071-E846-BC4A-C7887BC5B507}" srcOrd="0" destOrd="0" presId="urn:microsoft.com/office/officeart/2005/8/layout/vProcess5"/>
    <dgm:cxn modelId="{F2722838-11A7-F24C-9F37-D4E1018B36D3}" type="presParOf" srcId="{DA4F31E6-1168-A246-8EBC-EFA37592976A}" destId="{0836FF0B-419A-744C-A121-8889A0670634}" srcOrd="1" destOrd="0" presId="urn:microsoft.com/office/officeart/2005/8/layout/vProcess5"/>
    <dgm:cxn modelId="{B139F95C-3E24-5549-A97B-0FFD4DE7F320}" type="presParOf" srcId="{DA4F31E6-1168-A246-8EBC-EFA37592976A}" destId="{3B8C429E-7A54-EC4F-8AEE-7F4341F5CFEF}" srcOrd="2" destOrd="0" presId="urn:microsoft.com/office/officeart/2005/8/layout/vProcess5"/>
    <dgm:cxn modelId="{C05C52CD-18DE-584B-AAA1-6EAB4D2122F2}" type="presParOf" srcId="{DA4F31E6-1168-A246-8EBC-EFA37592976A}" destId="{0C572F95-47FA-5848-A9FB-6F80D1F1EE83}" srcOrd="3" destOrd="0" presId="urn:microsoft.com/office/officeart/2005/8/layout/vProcess5"/>
    <dgm:cxn modelId="{1B159B72-58E6-3B45-A7BF-758F9C0C2A5D}" type="presParOf" srcId="{DA4F31E6-1168-A246-8EBC-EFA37592976A}" destId="{4DA14C9D-2000-2B48-A0FC-B366CEB8AFC4}" srcOrd="4" destOrd="0" presId="urn:microsoft.com/office/officeart/2005/8/layout/vProcess5"/>
    <dgm:cxn modelId="{47918048-1C76-F649-BDAE-B6C13A615164}" type="presParOf" srcId="{DA4F31E6-1168-A246-8EBC-EFA37592976A}" destId="{7E0D25FE-B6E6-0E43-99AC-432890522020}" srcOrd="5" destOrd="0" presId="urn:microsoft.com/office/officeart/2005/8/layout/vProcess5"/>
    <dgm:cxn modelId="{1B0689B1-D451-9D4D-ABE4-025B2FEDCE60}" type="presParOf" srcId="{DA4F31E6-1168-A246-8EBC-EFA37592976A}" destId="{D0645363-670F-F44D-A0DE-058250AECE99}" srcOrd="6" destOrd="0" presId="urn:microsoft.com/office/officeart/2005/8/layout/vProcess5"/>
    <dgm:cxn modelId="{21C327F9-5458-C042-9CD7-84FB91CC762C}" type="presParOf" srcId="{DA4F31E6-1168-A246-8EBC-EFA37592976A}" destId="{760951C2-FFAB-A54D-B559-76F48DB6D564}" srcOrd="7" destOrd="0" presId="urn:microsoft.com/office/officeart/2005/8/layout/vProcess5"/>
    <dgm:cxn modelId="{E1414007-0738-7F4C-AAA2-8957BC5D7DC5}" type="presParOf" srcId="{DA4F31E6-1168-A246-8EBC-EFA37592976A}" destId="{40DECF41-2BC3-5147-B5D1-8E0B72D2EA74}" srcOrd="8" destOrd="0" presId="urn:microsoft.com/office/officeart/2005/8/layout/vProcess5"/>
    <dgm:cxn modelId="{10B18D3A-17A7-F149-82AF-B027261C244D}" type="presParOf" srcId="{DA4F31E6-1168-A246-8EBC-EFA37592976A}" destId="{B73E5E6F-E0F1-0D47-92F9-8FC137E61016}" srcOrd="9" destOrd="0" presId="urn:microsoft.com/office/officeart/2005/8/layout/vProcess5"/>
    <dgm:cxn modelId="{FDF1D7BD-4E53-A048-91A7-E15E7F4BF8AB}" type="presParOf" srcId="{DA4F31E6-1168-A246-8EBC-EFA37592976A}" destId="{6AB7757D-4E7C-8C49-919F-03F7EA517151}" srcOrd="10" destOrd="0" presId="urn:microsoft.com/office/officeart/2005/8/layout/vProcess5"/>
    <dgm:cxn modelId="{CB6A1197-4F55-914D-964F-9DA27FD1C555}" type="presParOf" srcId="{DA4F31E6-1168-A246-8EBC-EFA37592976A}" destId="{F5A0AFCF-9A91-554C-939A-B4A05C6D0441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1F7043-7671-4050-A0CF-BA4A219F726B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2849B79-65D5-4B9A-9EFE-0BAC2E7834E5}">
      <dgm:prSet/>
      <dgm:spPr/>
      <dgm:t>
        <a:bodyPr/>
        <a:lstStyle/>
        <a:p>
          <a:r>
            <a:rPr kumimoji="1" lang="zh-TW" b="0" i="0"/>
            <a:t>新高中課程，一般都比中三課程艱深。</a:t>
          </a:r>
          <a:endParaRPr lang="en-US"/>
        </a:p>
      </dgm:t>
    </dgm:pt>
    <dgm:pt modelId="{F67AAAA4-3E46-4188-ADD3-F567AA5AC0D0}" type="parTrans" cxnId="{E0A4F4DD-0713-439B-96E4-A7F36B96F16F}">
      <dgm:prSet/>
      <dgm:spPr/>
      <dgm:t>
        <a:bodyPr/>
        <a:lstStyle/>
        <a:p>
          <a:endParaRPr lang="en-US"/>
        </a:p>
      </dgm:t>
    </dgm:pt>
    <dgm:pt modelId="{49DCEA79-9F58-4F0E-89C0-967DB54D62B9}" type="sibTrans" cxnId="{E0A4F4DD-0713-439B-96E4-A7F36B96F16F}">
      <dgm:prSet/>
      <dgm:spPr/>
      <dgm:t>
        <a:bodyPr/>
        <a:lstStyle/>
        <a:p>
          <a:endParaRPr lang="en-US"/>
        </a:p>
      </dgm:t>
    </dgm:pt>
    <dgm:pt modelId="{F0B06515-BB43-4425-9A6B-4872C751BEE4}">
      <dgm:prSet/>
      <dgm:spPr/>
      <dgm:t>
        <a:bodyPr/>
        <a:lstStyle/>
        <a:p>
          <a:r>
            <a:rPr kumimoji="1" lang="zh-TW" b="0" i="0"/>
            <a:t>學科理論比較抽象，尤其是理科。</a:t>
          </a:r>
          <a:endParaRPr lang="en-US"/>
        </a:p>
      </dgm:t>
    </dgm:pt>
    <dgm:pt modelId="{6208D760-3731-4A36-A393-ADDBA1C45EBC}" type="parTrans" cxnId="{53128728-CD73-4F9F-86EC-3DBE92782EC6}">
      <dgm:prSet/>
      <dgm:spPr/>
      <dgm:t>
        <a:bodyPr/>
        <a:lstStyle/>
        <a:p>
          <a:endParaRPr lang="en-US"/>
        </a:p>
      </dgm:t>
    </dgm:pt>
    <dgm:pt modelId="{9F3CD456-1637-4366-B71A-B18F43F5DD86}" type="sibTrans" cxnId="{53128728-CD73-4F9F-86EC-3DBE92782EC6}">
      <dgm:prSet/>
      <dgm:spPr/>
      <dgm:t>
        <a:bodyPr/>
        <a:lstStyle/>
        <a:p>
          <a:endParaRPr lang="en-US"/>
        </a:p>
      </dgm:t>
    </dgm:pt>
    <dgm:pt modelId="{A5123C01-9278-4FD9-BC7C-15B8186E8032}">
      <dgm:prSet/>
      <dgm:spPr/>
      <dgm:t>
        <a:bodyPr/>
        <a:lstStyle/>
        <a:p>
          <a:r>
            <a:rPr kumimoji="1" lang="zh-TW" b="0" i="0"/>
            <a:t>需要多加努力，才有理想成績。</a:t>
          </a:r>
          <a:endParaRPr lang="en-US"/>
        </a:p>
      </dgm:t>
    </dgm:pt>
    <dgm:pt modelId="{7889A0DD-1FB9-499C-9E2B-334C1213BC76}" type="parTrans" cxnId="{87571172-CBEE-49DB-A178-5214268BF6A4}">
      <dgm:prSet/>
      <dgm:spPr/>
      <dgm:t>
        <a:bodyPr/>
        <a:lstStyle/>
        <a:p>
          <a:endParaRPr lang="en-US"/>
        </a:p>
      </dgm:t>
    </dgm:pt>
    <dgm:pt modelId="{E2E98250-57A2-4B94-87C2-C0F2A148D0B6}" type="sibTrans" cxnId="{87571172-CBEE-49DB-A178-5214268BF6A4}">
      <dgm:prSet/>
      <dgm:spPr/>
      <dgm:t>
        <a:bodyPr/>
        <a:lstStyle/>
        <a:p>
          <a:endParaRPr lang="en-US"/>
        </a:p>
      </dgm:t>
    </dgm:pt>
    <dgm:pt modelId="{760CC067-3020-8A41-9FA2-97E311AF26BB}" type="pres">
      <dgm:prSet presAssocID="{8B1F7043-7671-4050-A0CF-BA4A219F726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HK" altLang="en-US"/>
        </a:p>
      </dgm:t>
    </dgm:pt>
    <dgm:pt modelId="{18A3198C-D9C3-E047-9ABC-DE2AA2B70B26}" type="pres">
      <dgm:prSet presAssocID="{22849B79-65D5-4B9A-9EFE-0BAC2E7834E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B1235FF7-F870-8349-8670-8AA20836E25B}" type="pres">
      <dgm:prSet presAssocID="{49DCEA79-9F58-4F0E-89C0-967DB54D62B9}" presName="spacer" presStyleCnt="0"/>
      <dgm:spPr/>
    </dgm:pt>
    <dgm:pt modelId="{6A93316A-33B5-FC4B-AD44-74AD9802763D}" type="pres">
      <dgm:prSet presAssocID="{F0B06515-BB43-4425-9A6B-4872C751BEE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39D5897E-88CB-1A49-80D7-05D33EE12B70}" type="pres">
      <dgm:prSet presAssocID="{9F3CD456-1637-4366-B71A-B18F43F5DD86}" presName="spacer" presStyleCnt="0"/>
      <dgm:spPr/>
    </dgm:pt>
    <dgm:pt modelId="{62ABB19F-67CE-3E4E-901B-F6C1C899123A}" type="pres">
      <dgm:prSet presAssocID="{A5123C01-9278-4FD9-BC7C-15B8186E803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</dgm:ptLst>
  <dgm:cxnLst>
    <dgm:cxn modelId="{87571172-CBEE-49DB-A178-5214268BF6A4}" srcId="{8B1F7043-7671-4050-A0CF-BA4A219F726B}" destId="{A5123C01-9278-4FD9-BC7C-15B8186E8032}" srcOrd="2" destOrd="0" parTransId="{7889A0DD-1FB9-499C-9E2B-334C1213BC76}" sibTransId="{E2E98250-57A2-4B94-87C2-C0F2A148D0B6}"/>
    <dgm:cxn modelId="{BCD64C37-FE30-104D-8BED-BCE51C5784CC}" type="presOf" srcId="{F0B06515-BB43-4425-9A6B-4872C751BEE4}" destId="{6A93316A-33B5-FC4B-AD44-74AD9802763D}" srcOrd="0" destOrd="0" presId="urn:microsoft.com/office/officeart/2005/8/layout/vList2"/>
    <dgm:cxn modelId="{415303FA-C381-1B4E-874F-CE4141C957A3}" type="presOf" srcId="{22849B79-65D5-4B9A-9EFE-0BAC2E7834E5}" destId="{18A3198C-D9C3-E047-9ABC-DE2AA2B70B26}" srcOrd="0" destOrd="0" presId="urn:microsoft.com/office/officeart/2005/8/layout/vList2"/>
    <dgm:cxn modelId="{8A436895-9BA6-A245-9985-EC1746D3E279}" type="presOf" srcId="{8B1F7043-7671-4050-A0CF-BA4A219F726B}" destId="{760CC067-3020-8A41-9FA2-97E311AF26BB}" srcOrd="0" destOrd="0" presId="urn:microsoft.com/office/officeart/2005/8/layout/vList2"/>
    <dgm:cxn modelId="{904D0C80-EBC7-E04C-9DB3-B8C8C755D0BC}" type="presOf" srcId="{A5123C01-9278-4FD9-BC7C-15B8186E8032}" destId="{62ABB19F-67CE-3E4E-901B-F6C1C899123A}" srcOrd="0" destOrd="0" presId="urn:microsoft.com/office/officeart/2005/8/layout/vList2"/>
    <dgm:cxn modelId="{53128728-CD73-4F9F-86EC-3DBE92782EC6}" srcId="{8B1F7043-7671-4050-A0CF-BA4A219F726B}" destId="{F0B06515-BB43-4425-9A6B-4872C751BEE4}" srcOrd="1" destOrd="0" parTransId="{6208D760-3731-4A36-A393-ADDBA1C45EBC}" sibTransId="{9F3CD456-1637-4366-B71A-B18F43F5DD86}"/>
    <dgm:cxn modelId="{E0A4F4DD-0713-439B-96E4-A7F36B96F16F}" srcId="{8B1F7043-7671-4050-A0CF-BA4A219F726B}" destId="{22849B79-65D5-4B9A-9EFE-0BAC2E7834E5}" srcOrd="0" destOrd="0" parTransId="{F67AAAA4-3E46-4188-ADD3-F567AA5AC0D0}" sibTransId="{49DCEA79-9F58-4F0E-89C0-967DB54D62B9}"/>
    <dgm:cxn modelId="{7EE7C5C0-0DDA-F042-9547-2AB37874B913}" type="presParOf" srcId="{760CC067-3020-8A41-9FA2-97E311AF26BB}" destId="{18A3198C-D9C3-E047-9ABC-DE2AA2B70B26}" srcOrd="0" destOrd="0" presId="urn:microsoft.com/office/officeart/2005/8/layout/vList2"/>
    <dgm:cxn modelId="{C07769B7-119C-FB44-9E54-970F807E3918}" type="presParOf" srcId="{760CC067-3020-8A41-9FA2-97E311AF26BB}" destId="{B1235FF7-F870-8349-8670-8AA20836E25B}" srcOrd="1" destOrd="0" presId="urn:microsoft.com/office/officeart/2005/8/layout/vList2"/>
    <dgm:cxn modelId="{90E09D71-DF28-F94C-AC9C-AA18604EEFD9}" type="presParOf" srcId="{760CC067-3020-8A41-9FA2-97E311AF26BB}" destId="{6A93316A-33B5-FC4B-AD44-74AD9802763D}" srcOrd="2" destOrd="0" presId="urn:microsoft.com/office/officeart/2005/8/layout/vList2"/>
    <dgm:cxn modelId="{C7CADDAE-4743-E34B-BE72-97794FC9ED84}" type="presParOf" srcId="{760CC067-3020-8A41-9FA2-97E311AF26BB}" destId="{39D5897E-88CB-1A49-80D7-05D33EE12B70}" srcOrd="3" destOrd="0" presId="urn:microsoft.com/office/officeart/2005/8/layout/vList2"/>
    <dgm:cxn modelId="{E2E94EE6-007F-A143-A439-76DB5E189223}" type="presParOf" srcId="{760CC067-3020-8A41-9FA2-97E311AF26BB}" destId="{62ABB19F-67CE-3E4E-901B-F6C1C899123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0CF73C7-71E4-4987-8EC7-048FBF07E6DD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30AB44C-766F-4E5C-8A6A-14B5AF9B88B1}">
      <dgm:prSet custT="1"/>
      <dgm:spPr/>
      <dgm:t>
        <a:bodyPr/>
        <a:lstStyle/>
        <a:p>
          <a:r>
            <a:rPr lang="zh-TW" sz="2400" b="0" i="0" dirty="0"/>
            <a:t>其實</a:t>
          </a:r>
          <a:r>
            <a:rPr lang="zh-TW" sz="2400" b="0" i="0" dirty="0">
              <a:solidFill>
                <a:srgbClr val="FF0000"/>
              </a:solidFill>
            </a:rPr>
            <a:t>文理科皆有成績優異</a:t>
          </a:r>
          <a:r>
            <a:rPr lang="zh-TW" sz="2400" b="0" i="0" dirty="0"/>
            <a:t>的學生！</a:t>
          </a:r>
          <a:endParaRPr lang="en-US" sz="2400" dirty="0"/>
        </a:p>
      </dgm:t>
    </dgm:pt>
    <dgm:pt modelId="{1D5500C2-2468-4E27-828F-BA0C51C74889}" type="parTrans" cxnId="{ABD7633A-C89D-45CD-AD78-5D2C8F3FD06D}">
      <dgm:prSet/>
      <dgm:spPr/>
      <dgm:t>
        <a:bodyPr/>
        <a:lstStyle/>
        <a:p>
          <a:endParaRPr lang="en-US"/>
        </a:p>
      </dgm:t>
    </dgm:pt>
    <dgm:pt modelId="{A999AA99-1FFC-4439-8A35-0C9903CC43F7}" type="sibTrans" cxnId="{ABD7633A-C89D-45CD-AD78-5D2C8F3FD06D}">
      <dgm:prSet/>
      <dgm:spPr/>
      <dgm:t>
        <a:bodyPr/>
        <a:lstStyle/>
        <a:p>
          <a:endParaRPr lang="en-US"/>
        </a:p>
      </dgm:t>
    </dgm:pt>
    <dgm:pt modelId="{06862499-99BE-4968-BA08-DFDA3A69D381}">
      <dgm:prSet custT="1"/>
      <dgm:spPr/>
      <dgm:t>
        <a:bodyPr/>
        <a:lstStyle/>
        <a:p>
          <a:r>
            <a:rPr lang="zh-TW" sz="2400" b="0" i="0" dirty="0"/>
            <a:t>大家只是在</a:t>
          </a:r>
          <a:r>
            <a:rPr lang="zh-TW" sz="2400" b="0" i="0" dirty="0">
              <a:solidFill>
                <a:srgbClr val="FF0000"/>
              </a:solidFill>
            </a:rPr>
            <a:t>不同方面發展</a:t>
          </a:r>
          <a:r>
            <a:rPr lang="zh-TW" sz="2400" b="0" i="0" dirty="0"/>
            <a:t>。</a:t>
          </a:r>
          <a:endParaRPr lang="en-US" sz="2400" dirty="0"/>
        </a:p>
      </dgm:t>
    </dgm:pt>
    <dgm:pt modelId="{EDAB49CD-46E8-4624-BF53-21B24DA82A76}" type="parTrans" cxnId="{FB7CB500-FA02-4C84-A85F-2A259EACE9AC}">
      <dgm:prSet/>
      <dgm:spPr/>
      <dgm:t>
        <a:bodyPr/>
        <a:lstStyle/>
        <a:p>
          <a:endParaRPr lang="en-US"/>
        </a:p>
      </dgm:t>
    </dgm:pt>
    <dgm:pt modelId="{6139F274-2232-43A8-AFB5-EE376D412375}" type="sibTrans" cxnId="{FB7CB500-FA02-4C84-A85F-2A259EACE9AC}">
      <dgm:prSet/>
      <dgm:spPr/>
      <dgm:t>
        <a:bodyPr/>
        <a:lstStyle/>
        <a:p>
          <a:endParaRPr lang="en-US"/>
        </a:p>
      </dgm:t>
    </dgm:pt>
    <dgm:pt modelId="{12F7A2E0-887D-41F2-B0AC-BD0BD2A490B6}">
      <dgm:prSet custT="1"/>
      <dgm:spPr/>
      <dgm:t>
        <a:bodyPr/>
        <a:lstStyle/>
        <a:p>
          <a:r>
            <a:rPr lang="zh-TW" sz="1600" b="0" i="0" dirty="0"/>
            <a:t>有些人在藝術創作較有天份，但亦有人專長於分析及處理數字，很難一概而論哪一方較優！</a:t>
          </a:r>
          <a:endParaRPr lang="en-US" sz="1600" dirty="0"/>
        </a:p>
      </dgm:t>
    </dgm:pt>
    <dgm:pt modelId="{237112C0-EA32-4A2C-BE7C-6ED5B55949C5}" type="parTrans" cxnId="{C33594DC-AA2B-4FA2-BDD3-D0E4905EDCEC}">
      <dgm:prSet/>
      <dgm:spPr/>
      <dgm:t>
        <a:bodyPr/>
        <a:lstStyle/>
        <a:p>
          <a:endParaRPr lang="en-US"/>
        </a:p>
      </dgm:t>
    </dgm:pt>
    <dgm:pt modelId="{E6A50F0B-29DB-4469-AD9D-DAB62B8CD041}" type="sibTrans" cxnId="{C33594DC-AA2B-4FA2-BDD3-D0E4905EDCEC}">
      <dgm:prSet/>
      <dgm:spPr/>
      <dgm:t>
        <a:bodyPr/>
        <a:lstStyle/>
        <a:p>
          <a:endParaRPr lang="en-US"/>
        </a:p>
      </dgm:t>
    </dgm:pt>
    <dgm:pt modelId="{085A55D1-F303-4859-B57B-A947C922D695}">
      <dgm:prSet custT="1"/>
      <dgm:spPr/>
      <dgm:t>
        <a:bodyPr/>
        <a:lstStyle/>
        <a:p>
          <a:r>
            <a:rPr lang="zh-TW" sz="1600" b="0" i="0" dirty="0"/>
            <a:t>所以不論文理，只要是你</a:t>
          </a:r>
          <a:r>
            <a:rPr lang="zh-TW" sz="1600" b="1" i="0" dirty="0">
              <a:solidFill>
                <a:srgbClr val="FF0000"/>
              </a:solidFill>
            </a:rPr>
            <a:t>喜歡</a:t>
          </a:r>
          <a:r>
            <a:rPr lang="zh-TW" sz="1600" b="0" i="0" dirty="0"/>
            <a:t>，並</a:t>
          </a:r>
          <a:r>
            <a:rPr lang="zh-TW" sz="1600" b="1" i="0" dirty="0">
              <a:solidFill>
                <a:srgbClr val="FF0000"/>
              </a:solidFill>
            </a:rPr>
            <a:t>努力</a:t>
          </a:r>
          <a:r>
            <a:rPr lang="zh-TW" sz="1600" b="0" i="0" dirty="0"/>
            <a:t>取得好成績的話，則前景同樣秀麗美好！</a:t>
          </a:r>
          <a:endParaRPr lang="en-US" sz="1600" dirty="0"/>
        </a:p>
      </dgm:t>
    </dgm:pt>
    <dgm:pt modelId="{58F296EA-3B81-41B5-91DC-636D0CB36E2F}" type="parTrans" cxnId="{9FAED165-5301-416F-AFA3-DADAC1156C02}">
      <dgm:prSet/>
      <dgm:spPr/>
      <dgm:t>
        <a:bodyPr/>
        <a:lstStyle/>
        <a:p>
          <a:endParaRPr lang="en-US"/>
        </a:p>
      </dgm:t>
    </dgm:pt>
    <dgm:pt modelId="{F05FAE33-8659-4EE8-8F74-72E1665EB021}" type="sibTrans" cxnId="{9FAED165-5301-416F-AFA3-DADAC1156C02}">
      <dgm:prSet/>
      <dgm:spPr/>
      <dgm:t>
        <a:bodyPr/>
        <a:lstStyle/>
        <a:p>
          <a:endParaRPr lang="en-US"/>
        </a:p>
      </dgm:t>
    </dgm:pt>
    <dgm:pt modelId="{6B07A304-E878-5641-9CC5-6B8C51D931D2}" type="pres">
      <dgm:prSet presAssocID="{E0CF73C7-71E4-4987-8EC7-048FBF07E6D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HK" altLang="en-US"/>
        </a:p>
      </dgm:t>
    </dgm:pt>
    <dgm:pt modelId="{53B3AA57-8EA4-BF48-9630-2F685FA097A1}" type="pres">
      <dgm:prSet presAssocID="{D30AB44C-766F-4E5C-8A6A-14B5AF9B88B1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802283DD-4A2E-9741-A9A7-99590A4247E7}" type="pres">
      <dgm:prSet presAssocID="{A999AA99-1FFC-4439-8A35-0C9903CC43F7}" presName="spacer" presStyleCnt="0"/>
      <dgm:spPr/>
    </dgm:pt>
    <dgm:pt modelId="{D3C96B34-2D7F-B240-8DB0-90DB6FFF184F}" type="pres">
      <dgm:prSet presAssocID="{06862499-99BE-4968-BA08-DFDA3A69D38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879C198A-E086-154F-8941-3EFDDBAE96E3}" type="pres">
      <dgm:prSet presAssocID="{6139F274-2232-43A8-AFB5-EE376D412375}" presName="spacer" presStyleCnt="0"/>
      <dgm:spPr/>
    </dgm:pt>
    <dgm:pt modelId="{EAEAA715-94A5-EF4F-8F28-04A4CE9615D5}" type="pres">
      <dgm:prSet presAssocID="{12F7A2E0-887D-41F2-B0AC-BD0BD2A490B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C0F40995-4DDC-0048-9F9B-BE59FBA7B5A5}" type="pres">
      <dgm:prSet presAssocID="{E6A50F0B-29DB-4469-AD9D-DAB62B8CD041}" presName="spacer" presStyleCnt="0"/>
      <dgm:spPr/>
    </dgm:pt>
    <dgm:pt modelId="{297F6415-3895-704C-A23E-E1AA0FE22612}" type="pres">
      <dgm:prSet presAssocID="{085A55D1-F303-4859-B57B-A947C922D695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</dgm:ptLst>
  <dgm:cxnLst>
    <dgm:cxn modelId="{9FAED165-5301-416F-AFA3-DADAC1156C02}" srcId="{E0CF73C7-71E4-4987-8EC7-048FBF07E6DD}" destId="{085A55D1-F303-4859-B57B-A947C922D695}" srcOrd="3" destOrd="0" parTransId="{58F296EA-3B81-41B5-91DC-636D0CB36E2F}" sibTransId="{F05FAE33-8659-4EE8-8F74-72E1665EB021}"/>
    <dgm:cxn modelId="{BEBC8696-3401-9244-A6DD-0B34116483A1}" type="presOf" srcId="{E0CF73C7-71E4-4987-8EC7-048FBF07E6DD}" destId="{6B07A304-E878-5641-9CC5-6B8C51D931D2}" srcOrd="0" destOrd="0" presId="urn:microsoft.com/office/officeart/2005/8/layout/vList2"/>
    <dgm:cxn modelId="{ABD7633A-C89D-45CD-AD78-5D2C8F3FD06D}" srcId="{E0CF73C7-71E4-4987-8EC7-048FBF07E6DD}" destId="{D30AB44C-766F-4E5C-8A6A-14B5AF9B88B1}" srcOrd="0" destOrd="0" parTransId="{1D5500C2-2468-4E27-828F-BA0C51C74889}" sibTransId="{A999AA99-1FFC-4439-8A35-0C9903CC43F7}"/>
    <dgm:cxn modelId="{C33594DC-AA2B-4FA2-BDD3-D0E4905EDCEC}" srcId="{E0CF73C7-71E4-4987-8EC7-048FBF07E6DD}" destId="{12F7A2E0-887D-41F2-B0AC-BD0BD2A490B6}" srcOrd="2" destOrd="0" parTransId="{237112C0-EA32-4A2C-BE7C-6ED5B55949C5}" sibTransId="{E6A50F0B-29DB-4469-AD9D-DAB62B8CD041}"/>
    <dgm:cxn modelId="{C250B87A-439B-9344-9312-54F25231529F}" type="presOf" srcId="{06862499-99BE-4968-BA08-DFDA3A69D381}" destId="{D3C96B34-2D7F-B240-8DB0-90DB6FFF184F}" srcOrd="0" destOrd="0" presId="urn:microsoft.com/office/officeart/2005/8/layout/vList2"/>
    <dgm:cxn modelId="{C3D0A124-8106-3A44-9830-20C10E74ED4D}" type="presOf" srcId="{12F7A2E0-887D-41F2-B0AC-BD0BD2A490B6}" destId="{EAEAA715-94A5-EF4F-8F28-04A4CE9615D5}" srcOrd="0" destOrd="0" presId="urn:microsoft.com/office/officeart/2005/8/layout/vList2"/>
    <dgm:cxn modelId="{008CFE9C-AF60-074B-A3DB-A6A9ABCB03FA}" type="presOf" srcId="{D30AB44C-766F-4E5C-8A6A-14B5AF9B88B1}" destId="{53B3AA57-8EA4-BF48-9630-2F685FA097A1}" srcOrd="0" destOrd="0" presId="urn:microsoft.com/office/officeart/2005/8/layout/vList2"/>
    <dgm:cxn modelId="{E99C4525-8D21-6346-A65D-E8A3104036D7}" type="presOf" srcId="{085A55D1-F303-4859-B57B-A947C922D695}" destId="{297F6415-3895-704C-A23E-E1AA0FE22612}" srcOrd="0" destOrd="0" presId="urn:microsoft.com/office/officeart/2005/8/layout/vList2"/>
    <dgm:cxn modelId="{FB7CB500-FA02-4C84-A85F-2A259EACE9AC}" srcId="{E0CF73C7-71E4-4987-8EC7-048FBF07E6DD}" destId="{06862499-99BE-4968-BA08-DFDA3A69D381}" srcOrd="1" destOrd="0" parTransId="{EDAB49CD-46E8-4624-BF53-21B24DA82A76}" sibTransId="{6139F274-2232-43A8-AFB5-EE376D412375}"/>
    <dgm:cxn modelId="{6806A080-B4AE-3A49-A42E-4573F4FB6C29}" type="presParOf" srcId="{6B07A304-E878-5641-9CC5-6B8C51D931D2}" destId="{53B3AA57-8EA4-BF48-9630-2F685FA097A1}" srcOrd="0" destOrd="0" presId="urn:microsoft.com/office/officeart/2005/8/layout/vList2"/>
    <dgm:cxn modelId="{85F321E3-FEDD-7C4F-891B-6FCED8BAA243}" type="presParOf" srcId="{6B07A304-E878-5641-9CC5-6B8C51D931D2}" destId="{802283DD-4A2E-9741-A9A7-99590A4247E7}" srcOrd="1" destOrd="0" presId="urn:microsoft.com/office/officeart/2005/8/layout/vList2"/>
    <dgm:cxn modelId="{708E8144-F93F-7041-A941-CE297D337B3B}" type="presParOf" srcId="{6B07A304-E878-5641-9CC5-6B8C51D931D2}" destId="{D3C96B34-2D7F-B240-8DB0-90DB6FFF184F}" srcOrd="2" destOrd="0" presId="urn:microsoft.com/office/officeart/2005/8/layout/vList2"/>
    <dgm:cxn modelId="{7C3A2121-F515-5A4C-BA3D-C3A3150F8DAC}" type="presParOf" srcId="{6B07A304-E878-5641-9CC5-6B8C51D931D2}" destId="{879C198A-E086-154F-8941-3EFDDBAE96E3}" srcOrd="3" destOrd="0" presId="urn:microsoft.com/office/officeart/2005/8/layout/vList2"/>
    <dgm:cxn modelId="{8629B469-ECC4-2841-B5FF-CC95C7690F99}" type="presParOf" srcId="{6B07A304-E878-5641-9CC5-6B8C51D931D2}" destId="{EAEAA715-94A5-EF4F-8F28-04A4CE9615D5}" srcOrd="4" destOrd="0" presId="urn:microsoft.com/office/officeart/2005/8/layout/vList2"/>
    <dgm:cxn modelId="{21EF7F63-782D-1240-A465-14F37B3F8E77}" type="presParOf" srcId="{6B07A304-E878-5641-9CC5-6B8C51D931D2}" destId="{C0F40995-4DDC-0048-9F9B-BE59FBA7B5A5}" srcOrd="5" destOrd="0" presId="urn:microsoft.com/office/officeart/2005/8/layout/vList2"/>
    <dgm:cxn modelId="{0D28801E-4515-0247-9F7C-F0BB9D4EF5FC}" type="presParOf" srcId="{6B07A304-E878-5641-9CC5-6B8C51D931D2}" destId="{297F6415-3895-704C-A23E-E1AA0FE2261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6FF96FB-6C70-44C6-88CD-D3149EE709B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BC69CE-D982-4269-AC25-0DB8A7141398}">
      <dgm:prSet/>
      <dgm:spPr/>
      <dgm:t>
        <a:bodyPr/>
        <a:lstStyle/>
        <a:p>
          <a:r>
            <a:rPr kumimoji="1" lang="zh-TW" b="0" i="0" dirty="0"/>
            <a:t>同學們應按自己的</a:t>
          </a:r>
          <a:r>
            <a:rPr kumimoji="1" lang="zh-TW" b="0" i="0" dirty="0">
              <a:solidFill>
                <a:srgbClr val="FF0000"/>
              </a:solidFill>
            </a:rPr>
            <a:t>興趣</a:t>
          </a:r>
          <a:r>
            <a:rPr kumimoji="1" lang="zh-TW" b="0" i="0" dirty="0"/>
            <a:t>和</a:t>
          </a:r>
          <a:r>
            <a:rPr kumimoji="1" lang="zh-TW" b="0" i="0" dirty="0">
              <a:solidFill>
                <a:srgbClr val="FF0000"/>
              </a:solidFill>
            </a:rPr>
            <a:t>能力</a:t>
          </a:r>
          <a:r>
            <a:rPr kumimoji="1" lang="zh-TW" b="0" i="0" dirty="0"/>
            <a:t>來選擇科目，使能寓學習及工作於娛樂及發揮自己的潛能。</a:t>
          </a:r>
          <a:endParaRPr lang="en-US" dirty="0"/>
        </a:p>
      </dgm:t>
    </dgm:pt>
    <dgm:pt modelId="{347B78DD-09B0-4990-B739-62CF39D4BE17}" type="parTrans" cxnId="{BEAB65A4-6455-4751-A5E0-3084AEE32D6D}">
      <dgm:prSet/>
      <dgm:spPr/>
      <dgm:t>
        <a:bodyPr/>
        <a:lstStyle/>
        <a:p>
          <a:endParaRPr lang="en-US"/>
        </a:p>
      </dgm:t>
    </dgm:pt>
    <dgm:pt modelId="{CAA4485E-C661-49C0-9304-77CB651F2479}" type="sibTrans" cxnId="{BEAB65A4-6455-4751-A5E0-3084AEE32D6D}">
      <dgm:prSet/>
      <dgm:spPr/>
      <dgm:t>
        <a:bodyPr/>
        <a:lstStyle/>
        <a:p>
          <a:endParaRPr lang="en-US"/>
        </a:p>
      </dgm:t>
    </dgm:pt>
    <dgm:pt modelId="{5D4D96D9-7C5F-4BF3-ADB3-CB152BDF93C7}">
      <dgm:prSet/>
      <dgm:spPr/>
      <dgm:t>
        <a:bodyPr/>
        <a:lstStyle/>
        <a:p>
          <a:r>
            <a:rPr kumimoji="1" lang="zh-TW" b="0" i="0" dirty="0"/>
            <a:t>同學很多時只是未能善用時間，將時間用於打機</a:t>
          </a:r>
          <a:r>
            <a:rPr kumimoji="1" lang="en-US" b="0" i="0" dirty="0"/>
            <a:t>/</a:t>
          </a:r>
          <a:r>
            <a:rPr kumimoji="1" lang="zh-TW" b="0" i="0" dirty="0"/>
            <a:t>上網</a:t>
          </a:r>
          <a:r>
            <a:rPr kumimoji="1" lang="en-US" b="0" i="0" dirty="0"/>
            <a:t>/</a:t>
          </a:r>
          <a:r>
            <a:rPr kumimoji="1" lang="zh-TW" b="0" i="0" dirty="0"/>
            <a:t>玩以至荒廢學業</a:t>
          </a:r>
          <a:r>
            <a:rPr kumimoji="1" lang="en-US" b="0" i="0" dirty="0"/>
            <a:t>!</a:t>
          </a:r>
          <a:endParaRPr lang="en-US" dirty="0"/>
        </a:p>
      </dgm:t>
    </dgm:pt>
    <dgm:pt modelId="{EF05580A-C92A-42FB-93DC-6E6336BA5070}" type="parTrans" cxnId="{234A4BA4-4608-4EA5-A76B-3F8D66E7C0A3}">
      <dgm:prSet/>
      <dgm:spPr/>
      <dgm:t>
        <a:bodyPr/>
        <a:lstStyle/>
        <a:p>
          <a:endParaRPr lang="en-US"/>
        </a:p>
      </dgm:t>
    </dgm:pt>
    <dgm:pt modelId="{16189169-154D-4617-8FF9-73F7EE4C2605}" type="sibTrans" cxnId="{234A4BA4-4608-4EA5-A76B-3F8D66E7C0A3}">
      <dgm:prSet/>
      <dgm:spPr/>
      <dgm:t>
        <a:bodyPr/>
        <a:lstStyle/>
        <a:p>
          <a:endParaRPr lang="en-US"/>
        </a:p>
      </dgm:t>
    </dgm:pt>
    <dgm:pt modelId="{B40A4048-D028-3E4A-A857-841D233988A9}" type="pres">
      <dgm:prSet presAssocID="{96FF96FB-6C70-44C6-88CD-D3149EE709B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HK" altLang="en-US"/>
        </a:p>
      </dgm:t>
    </dgm:pt>
    <dgm:pt modelId="{6E927074-1250-844E-ABC4-9721E3462FF5}" type="pres">
      <dgm:prSet presAssocID="{E3BC69CE-D982-4269-AC25-0DB8A7141398}" presName="hierRoot1" presStyleCnt="0"/>
      <dgm:spPr/>
    </dgm:pt>
    <dgm:pt modelId="{3ADCE7B6-9D0F-0842-ABF6-24256D976114}" type="pres">
      <dgm:prSet presAssocID="{E3BC69CE-D982-4269-AC25-0DB8A7141398}" presName="composite" presStyleCnt="0"/>
      <dgm:spPr/>
    </dgm:pt>
    <dgm:pt modelId="{E30F3F04-420E-824C-A970-BFA5C73656A0}" type="pres">
      <dgm:prSet presAssocID="{E3BC69CE-D982-4269-AC25-0DB8A7141398}" presName="background" presStyleLbl="node0" presStyleIdx="0" presStyleCnt="2"/>
      <dgm:spPr/>
    </dgm:pt>
    <dgm:pt modelId="{80C4793F-BC42-FD43-A8D4-DD0407329059}" type="pres">
      <dgm:prSet presAssocID="{E3BC69CE-D982-4269-AC25-0DB8A7141398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zh-HK" altLang="en-US"/>
        </a:p>
      </dgm:t>
    </dgm:pt>
    <dgm:pt modelId="{E45920D2-CE08-F440-A64C-22F6806729AF}" type="pres">
      <dgm:prSet presAssocID="{E3BC69CE-D982-4269-AC25-0DB8A7141398}" presName="hierChild2" presStyleCnt="0"/>
      <dgm:spPr/>
    </dgm:pt>
    <dgm:pt modelId="{4536601C-B48E-4044-9048-FD0C9E3998BF}" type="pres">
      <dgm:prSet presAssocID="{5D4D96D9-7C5F-4BF3-ADB3-CB152BDF93C7}" presName="hierRoot1" presStyleCnt="0"/>
      <dgm:spPr/>
    </dgm:pt>
    <dgm:pt modelId="{6B533033-9506-224A-A42C-62B2D0FA8A3E}" type="pres">
      <dgm:prSet presAssocID="{5D4D96D9-7C5F-4BF3-ADB3-CB152BDF93C7}" presName="composite" presStyleCnt="0"/>
      <dgm:spPr/>
    </dgm:pt>
    <dgm:pt modelId="{AFA07288-9031-B04F-B2D2-28F6BB916695}" type="pres">
      <dgm:prSet presAssocID="{5D4D96D9-7C5F-4BF3-ADB3-CB152BDF93C7}" presName="background" presStyleLbl="node0" presStyleIdx="1" presStyleCnt="2"/>
      <dgm:spPr/>
    </dgm:pt>
    <dgm:pt modelId="{62EC5910-10C4-CB4F-9721-69A2DECC91D9}" type="pres">
      <dgm:prSet presAssocID="{5D4D96D9-7C5F-4BF3-ADB3-CB152BDF93C7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zh-HK" altLang="en-US"/>
        </a:p>
      </dgm:t>
    </dgm:pt>
    <dgm:pt modelId="{E409A986-24FE-DC49-812A-BAEF7C91325A}" type="pres">
      <dgm:prSet presAssocID="{5D4D96D9-7C5F-4BF3-ADB3-CB152BDF93C7}" presName="hierChild2" presStyleCnt="0"/>
      <dgm:spPr/>
    </dgm:pt>
  </dgm:ptLst>
  <dgm:cxnLst>
    <dgm:cxn modelId="{0B1A4F24-9D22-8846-9AE7-F6C69368721C}" type="presOf" srcId="{5D4D96D9-7C5F-4BF3-ADB3-CB152BDF93C7}" destId="{62EC5910-10C4-CB4F-9721-69A2DECC91D9}" srcOrd="0" destOrd="0" presId="urn:microsoft.com/office/officeart/2005/8/layout/hierarchy1"/>
    <dgm:cxn modelId="{234A4BA4-4608-4EA5-A76B-3F8D66E7C0A3}" srcId="{96FF96FB-6C70-44C6-88CD-D3149EE709B9}" destId="{5D4D96D9-7C5F-4BF3-ADB3-CB152BDF93C7}" srcOrd="1" destOrd="0" parTransId="{EF05580A-C92A-42FB-93DC-6E6336BA5070}" sibTransId="{16189169-154D-4617-8FF9-73F7EE4C2605}"/>
    <dgm:cxn modelId="{BEAB65A4-6455-4751-A5E0-3084AEE32D6D}" srcId="{96FF96FB-6C70-44C6-88CD-D3149EE709B9}" destId="{E3BC69CE-D982-4269-AC25-0DB8A7141398}" srcOrd="0" destOrd="0" parTransId="{347B78DD-09B0-4990-B739-62CF39D4BE17}" sibTransId="{CAA4485E-C661-49C0-9304-77CB651F2479}"/>
    <dgm:cxn modelId="{D4EFF361-E955-214C-AC73-1F51B634A6EC}" type="presOf" srcId="{E3BC69CE-D982-4269-AC25-0DB8A7141398}" destId="{80C4793F-BC42-FD43-A8D4-DD0407329059}" srcOrd="0" destOrd="0" presId="urn:microsoft.com/office/officeart/2005/8/layout/hierarchy1"/>
    <dgm:cxn modelId="{DD181853-1314-5746-8F60-56FF1B94E025}" type="presOf" srcId="{96FF96FB-6C70-44C6-88CD-D3149EE709B9}" destId="{B40A4048-D028-3E4A-A857-841D233988A9}" srcOrd="0" destOrd="0" presId="urn:microsoft.com/office/officeart/2005/8/layout/hierarchy1"/>
    <dgm:cxn modelId="{FC8C3998-E4CE-B84A-A787-721ED0C7F037}" type="presParOf" srcId="{B40A4048-D028-3E4A-A857-841D233988A9}" destId="{6E927074-1250-844E-ABC4-9721E3462FF5}" srcOrd="0" destOrd="0" presId="urn:microsoft.com/office/officeart/2005/8/layout/hierarchy1"/>
    <dgm:cxn modelId="{A18295F9-9A28-2741-BACA-0D5B85231017}" type="presParOf" srcId="{6E927074-1250-844E-ABC4-9721E3462FF5}" destId="{3ADCE7B6-9D0F-0842-ABF6-24256D976114}" srcOrd="0" destOrd="0" presId="urn:microsoft.com/office/officeart/2005/8/layout/hierarchy1"/>
    <dgm:cxn modelId="{DF54B88D-D503-6E41-AFB2-1E0FB8AC6A1F}" type="presParOf" srcId="{3ADCE7B6-9D0F-0842-ABF6-24256D976114}" destId="{E30F3F04-420E-824C-A970-BFA5C73656A0}" srcOrd="0" destOrd="0" presId="urn:microsoft.com/office/officeart/2005/8/layout/hierarchy1"/>
    <dgm:cxn modelId="{24EBFAD0-6E63-6541-9538-232F751532FC}" type="presParOf" srcId="{3ADCE7B6-9D0F-0842-ABF6-24256D976114}" destId="{80C4793F-BC42-FD43-A8D4-DD0407329059}" srcOrd="1" destOrd="0" presId="urn:microsoft.com/office/officeart/2005/8/layout/hierarchy1"/>
    <dgm:cxn modelId="{2C5BB6ED-84D0-9A4E-BCFF-B21BAAE05CFA}" type="presParOf" srcId="{6E927074-1250-844E-ABC4-9721E3462FF5}" destId="{E45920D2-CE08-F440-A64C-22F6806729AF}" srcOrd="1" destOrd="0" presId="urn:microsoft.com/office/officeart/2005/8/layout/hierarchy1"/>
    <dgm:cxn modelId="{BE72465C-3567-F745-9124-7C7E35DDACCE}" type="presParOf" srcId="{B40A4048-D028-3E4A-A857-841D233988A9}" destId="{4536601C-B48E-4044-9048-FD0C9E3998BF}" srcOrd="1" destOrd="0" presId="urn:microsoft.com/office/officeart/2005/8/layout/hierarchy1"/>
    <dgm:cxn modelId="{041EF93C-3440-A34D-9239-4852B4A29F33}" type="presParOf" srcId="{4536601C-B48E-4044-9048-FD0C9E3998BF}" destId="{6B533033-9506-224A-A42C-62B2D0FA8A3E}" srcOrd="0" destOrd="0" presId="urn:microsoft.com/office/officeart/2005/8/layout/hierarchy1"/>
    <dgm:cxn modelId="{4326C586-6F55-854D-B7CE-316752AF5B6D}" type="presParOf" srcId="{6B533033-9506-224A-A42C-62B2D0FA8A3E}" destId="{AFA07288-9031-B04F-B2D2-28F6BB916695}" srcOrd="0" destOrd="0" presId="urn:microsoft.com/office/officeart/2005/8/layout/hierarchy1"/>
    <dgm:cxn modelId="{A8592F6A-47DA-0146-B0E0-13C68EF24DA6}" type="presParOf" srcId="{6B533033-9506-224A-A42C-62B2D0FA8A3E}" destId="{62EC5910-10C4-CB4F-9721-69A2DECC91D9}" srcOrd="1" destOrd="0" presId="urn:microsoft.com/office/officeart/2005/8/layout/hierarchy1"/>
    <dgm:cxn modelId="{BD5D15B7-0F5A-EB43-816B-8B2A3EB9F496}" type="presParOf" srcId="{4536601C-B48E-4044-9048-FD0C9E3998BF}" destId="{E409A986-24FE-DC49-812A-BAEF7C91325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3698" y="0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E9079-3167-42E9-B5A0-AF4B06C97387}" type="datetimeFigureOut">
              <a:rPr lang="zh-HK" altLang="en-US" smtClean="0"/>
              <a:t>18/3/2025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3698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C41B8E-DADD-4B19-A3EA-01C7768F424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02054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4147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582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3627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Shape 439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5677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Shape 439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566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Shape 439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127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8196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Shape 439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2584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50445" y="9430093"/>
            <a:ext cx="2945658" cy="496411"/>
          </a:xfrm>
          <a:prstGeom prst="rect">
            <a:avLst/>
          </a:prstGeom>
        </p:spPr>
        <p:txBody>
          <a:bodyPr/>
          <a:lstStyle/>
          <a:p>
            <a:fld id="{BFCF3D9E-C428-4924-B294-4C2E292D75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96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0159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20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Shape 439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004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Shape 439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4503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Shape 439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8997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Shape 439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2122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4900" y="2314324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894" y="765324"/>
            <a:ext cx="8245162" cy="1106260"/>
          </a:xfrm>
          <a:effectLst/>
        </p:spPr>
        <p:txBody>
          <a:bodyPr anchor="b">
            <a:normAutofit/>
          </a:bodyPr>
          <a:lstStyle>
            <a:lvl1pPr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895" y="1871584"/>
            <a:ext cx="8245160" cy="442741"/>
          </a:xfrm>
        </p:spPr>
        <p:txBody>
          <a:bodyPr anchor="t">
            <a:normAutofit/>
          </a:bodyPr>
          <a:lstStyle>
            <a:lvl1pPr marL="0" indent="0" algn="l">
              <a:buNone/>
              <a:defRPr sz="1200" cap="all">
                <a:solidFill>
                  <a:schemeClr val="accent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04463" y="4467103"/>
            <a:ext cx="2133600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5894" y="4463859"/>
            <a:ext cx="5187908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4467103"/>
            <a:ext cx="762330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17698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0214" y="460805"/>
            <a:ext cx="8482004" cy="89197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07839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1" y="449794"/>
            <a:ext cx="2180113" cy="4362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506795"/>
            <a:ext cx="1503123" cy="388730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3" y="506795"/>
            <a:ext cx="5922209" cy="3887305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4467103"/>
            <a:ext cx="996106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3" y="4463859"/>
            <a:ext cx="592220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34962" y="4467103"/>
            <a:ext cx="873146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92463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ctrTitle"/>
          </p:nvPr>
        </p:nvSpPr>
        <p:spPr>
          <a:xfrm>
            <a:off x="2961550" y="1991825"/>
            <a:ext cx="32208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5886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 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7011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214" y="460805"/>
            <a:ext cx="8482004" cy="89197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1635373"/>
            <a:ext cx="8272211" cy="275872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4467103"/>
            <a:ext cx="789381" cy="273844"/>
          </a:xfrm>
        </p:spPr>
        <p:txBody>
          <a:bodyPr/>
          <a:lstStyle/>
          <a:p>
            <a:pPr>
              <a:defRPr/>
            </a:pPr>
            <a:fld id="{6AF46FF1-E646-459B-A825-5A1F06FF974C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23465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5863" y="3856481"/>
            <a:ext cx="8468145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2282933"/>
            <a:ext cx="8272211" cy="1123130"/>
          </a:xfrm>
        </p:spPr>
        <p:txBody>
          <a:bodyPr anchor="b">
            <a:normAutofit/>
          </a:bodyPr>
          <a:lstStyle>
            <a:lvl1pPr algn="l">
              <a:defRPr sz="2700" b="0" cap="all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5" y="3406063"/>
            <a:ext cx="8272211" cy="450417"/>
          </a:xfrm>
        </p:spPr>
        <p:txBody>
          <a:bodyPr anchor="t">
            <a:normAutofit/>
          </a:bodyPr>
          <a:lstStyle>
            <a:lvl1pPr marL="0" indent="0" algn="l">
              <a:buNone/>
              <a:defRPr sz="1350" cap="all">
                <a:solidFill>
                  <a:schemeClr val="accent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18538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4487" y="454916"/>
            <a:ext cx="847502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547244"/>
            <a:ext cx="8272212" cy="74124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895" y="1671003"/>
            <a:ext cx="4066793" cy="2724785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313" y="1671003"/>
            <a:ext cx="4066794" cy="2724785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50600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334487" y="454916"/>
            <a:ext cx="847502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5895" y="547244"/>
            <a:ext cx="8272212" cy="74124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415" y="1688169"/>
            <a:ext cx="3815306" cy="402004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896" y="2194540"/>
            <a:ext cx="4044825" cy="2201249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2802" y="1688169"/>
            <a:ext cx="3815305" cy="415030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194540"/>
            <a:ext cx="4044825" cy="2201249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35711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512" y="454916"/>
            <a:ext cx="847502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1921" y="547244"/>
            <a:ext cx="8272212" cy="74124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18298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00457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335863" y="3856480"/>
            <a:ext cx="8473650" cy="9560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3946722"/>
            <a:ext cx="3682084" cy="517136"/>
          </a:xfrm>
        </p:spPr>
        <p:txBody>
          <a:bodyPr anchor="ctr"/>
          <a:lstStyle>
            <a:lvl1pPr algn="l">
              <a:defRPr sz="15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862" y="450900"/>
            <a:ext cx="8469630" cy="3153600"/>
          </a:xfrm>
        </p:spPr>
        <p:txBody>
          <a:bodyPr anchor="ctr">
            <a:normAutofit/>
          </a:bodyPr>
          <a:lstStyle>
            <a:lvl1pPr>
              <a:defRPr sz="1500">
                <a:solidFill>
                  <a:schemeClr val="tx2"/>
                </a:solidFill>
              </a:defRPr>
            </a:lvl1pPr>
            <a:lvl2pPr>
              <a:defRPr sz="135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50">
                <a:solidFill>
                  <a:schemeClr val="tx2"/>
                </a:solidFill>
              </a:defRPr>
            </a:lvl5pPr>
            <a:lvl6pPr>
              <a:defRPr sz="1050">
                <a:solidFill>
                  <a:schemeClr val="tx2"/>
                </a:solidFill>
              </a:defRPr>
            </a:lvl6pPr>
            <a:lvl7pPr>
              <a:defRPr sz="1050">
                <a:solidFill>
                  <a:schemeClr val="tx2"/>
                </a:solidFill>
              </a:defRPr>
            </a:lvl7pPr>
            <a:lvl8pPr>
              <a:defRPr sz="1050">
                <a:solidFill>
                  <a:schemeClr val="tx2"/>
                </a:solidFill>
              </a:defRPr>
            </a:lvl8pPr>
            <a:lvl9pPr>
              <a:defRPr sz="1050">
                <a:solidFill>
                  <a:schemeClr val="tx2"/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8" y="3946723"/>
            <a:ext cx="4402490" cy="517136"/>
          </a:xfrm>
        </p:spPr>
        <p:txBody>
          <a:bodyPr anchor="ctr">
            <a:normAutofit/>
          </a:bodyPr>
          <a:lstStyle>
            <a:lvl1pPr marL="0" indent="0" algn="r">
              <a:buNone/>
              <a:defRPr sz="825">
                <a:solidFill>
                  <a:schemeClr val="bg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95935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3520042"/>
            <a:ext cx="8272212" cy="425054"/>
          </a:xfrm>
        </p:spPr>
        <p:txBody>
          <a:bodyPr anchor="b">
            <a:normAutofit/>
          </a:bodyPr>
          <a:lstStyle>
            <a:lvl1pPr algn="l">
              <a:defRPr sz="1800" b="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5863" y="449794"/>
            <a:ext cx="8468144" cy="266793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5894" y="3945096"/>
            <a:ext cx="8272213" cy="449003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37410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5894" y="528843"/>
            <a:ext cx="8272212" cy="8921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4" y="1752002"/>
            <a:ext cx="8272212" cy="2642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04464" y="4467103"/>
            <a:ext cx="21335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5894" y="4463859"/>
            <a:ext cx="518790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8725" y="4467103"/>
            <a:ext cx="78938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34901" y="342900"/>
            <a:ext cx="2777490" cy="712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031610" y="340232"/>
            <a:ext cx="2777490" cy="7391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181373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37939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5" r:id="rId13"/>
  </p:sldLayoutIdLst>
  <p:transition>
    <p:fade thruBlk="1"/>
  </p:transition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1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9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350" kern="1200">
          <a:solidFill>
            <a:schemeClr val="tx2"/>
          </a:solidFill>
          <a:latin typeface="+mn-lt"/>
          <a:ea typeface="+mn-ea"/>
          <a:cs typeface="+mn-cs"/>
        </a:defRPr>
      </a:lvl1pPr>
      <a:lvl2pPr marL="472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675000" indent="-202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050" kern="1200">
          <a:solidFill>
            <a:schemeClr val="tx2"/>
          </a:solidFill>
          <a:latin typeface="+mn-lt"/>
          <a:ea typeface="+mn-ea"/>
          <a:cs typeface="+mn-cs"/>
        </a:defRPr>
      </a:lvl3pPr>
      <a:lvl4pPr marL="93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4pPr>
      <a:lvl5pPr marL="120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5pPr>
      <a:lvl6pPr marL="142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6pPr>
      <a:lvl7pPr marL="165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7pPr>
      <a:lvl8pPr marL="187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8pPr>
      <a:lvl9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hyperlink" Target="https://student.hk/ebook/ebookDetails?id=44&amp;columnId=d6f5f167-916c-4875-9f72-c76c7f071fa5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tkogss.edu.hk/" TargetMode="Externa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lifeplanning.edb.gov.hk/tc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n.edu.hk/admissions/ug/jupas/how-to-apply/admission-requirements" TargetMode="External"/><Relationship Id="rId3" Type="http://schemas.openxmlformats.org/officeDocument/2006/relationships/hyperlink" Target="http://admission.cuhk.edu.hk/" TargetMode="External"/><Relationship Id="rId7" Type="http://schemas.openxmlformats.org/officeDocument/2006/relationships/hyperlink" Target="https://admissions.hkbu.edu.hk/ug/jupas" TargetMode="External"/><Relationship Id="rId2" Type="http://schemas.openxmlformats.org/officeDocument/2006/relationships/hyperlink" Target="https://aal.hku.hk/admissions/local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dmo.cityu.edu.hk/jupas/entreq" TargetMode="External"/><Relationship Id="rId5" Type="http://schemas.openxmlformats.org/officeDocument/2006/relationships/hyperlink" Target="https://join.ust.hk/" TargetMode="External"/><Relationship Id="rId10" Type="http://schemas.openxmlformats.org/officeDocument/2006/relationships/hyperlink" Target="https://admissions.hkmu.edu.hk/" TargetMode="External"/><Relationship Id="rId4" Type="http://schemas.openxmlformats.org/officeDocument/2006/relationships/hyperlink" Target="http://www.polyu.edu.hk/study" TargetMode="External"/><Relationship Id="rId9" Type="http://schemas.openxmlformats.org/officeDocument/2006/relationships/hyperlink" Target="https://www.eduhk.hk/degree/jupas.htm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6"/>
          <p:cNvSpPr>
            <a:spLocks noChangeArrowheads="1" noChangeShapeType="1" noTextEdit="1"/>
          </p:cNvSpPr>
          <p:nvPr/>
        </p:nvSpPr>
        <p:spPr bwMode="auto">
          <a:xfrm>
            <a:off x="3213444" y="2951018"/>
            <a:ext cx="2306206" cy="14962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zh-TW" altLang="en-US" sz="2000" b="1" dirty="0"/>
              <a:t>中三選科</a:t>
            </a:r>
            <a:endParaRPr lang="en-US" altLang="zh-TW" sz="2000" b="1" dirty="0"/>
          </a:p>
          <a:p>
            <a:pPr algn="ctr"/>
            <a:r>
              <a:rPr lang="zh-TW" altLang="en-US" sz="2000" b="1" dirty="0"/>
              <a:t>講座</a:t>
            </a:r>
            <a:r>
              <a:rPr lang="en-US" altLang="zh-TW" sz="2000" b="1" dirty="0"/>
              <a:t>(</a:t>
            </a:r>
            <a:r>
              <a:rPr lang="zh-TW" altLang="en-US" sz="2000" b="1" dirty="0"/>
              <a:t>二</a:t>
            </a:r>
            <a:r>
              <a:rPr lang="en-US" altLang="zh-TW" sz="2000" b="1" dirty="0"/>
              <a:t>)</a:t>
            </a:r>
            <a:endParaRPr lang="zh-HK" altLang="en-US" sz="2000" kern="1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2934540" y="3998981"/>
            <a:ext cx="31397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2025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</a:p>
        </p:txBody>
      </p:sp>
      <p:pic>
        <p:nvPicPr>
          <p:cNvPr id="1026" name="Picture 2" descr="https://lh3.googleusercontent.com/AdJ5UoVVQI_CtWfUGb_exnTLKnO3NDg24SgJC3AlsrVwmGYZR9pr-DcFOeZxQH44DDgD9Re5H-XGa2aMeIv_MVgqpCoV6p8OkBZJQX6Hort90XiKTq5cHZp6_A2KCRfgEaSCQIzgQ_laqTkzkoAwL62NmeP39fvXMqNbvT2Ydh0DJ1i-ibvdoaPoundobFFOrnzmGl57kYOcJCkDjPcfV4-FG6zLHi_cdkVSLr5Ed90NN65RHu4QRlJIpapNBkLq7JW9uSH5So272jNlKEq7PDgf6YPRswTleOj6YJJ9hpznO5GQg4WoVyZpMINuLJ_WdzuGJzXWZb7ZQ7000nWQOZE3Zc-g9fzAukMiSh8WynozQOIIlhS5KvnoswAgFl7Kc5GDk1F7jSuAs9PM_IjE2WJ799LjzlRyf9U7HSa8IhBOWLJ7HhpEpagOEFLcfyyXgt9yw7E51jxty4yM_Z_H0GbFE9QHkm4hBEtguLqBdAKQ9RVrLro1L3wFCj_cM2fHCfLWIuedGOCO0_GOYk9cR4GtNhyZyYpWONAgkl6zDYh6p1rIqHLfHDjbK5v67INkb4lVOZls8ipc2npB4iZPb9tPWiiU8KfsmofdICI=w599-h86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759924"/>
            <a:ext cx="5705475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="" xmlns:a16="http://schemas.microsoft.com/office/drawing/2014/main" id="{39171204-6A50-40E1-B631-84CEDFC939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6C973F6-5187-412F-AACC-6E3FF8A6A1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35893" y="342900"/>
            <a:ext cx="829623" cy="43948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11AE14F-1B7E-41E6-B579-2F71D13503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38314" y="342900"/>
            <a:ext cx="7470785" cy="275855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473958" y="501555"/>
            <a:ext cx="5680880" cy="2497541"/>
          </a:xfrm>
        </p:spPr>
        <p:txBody>
          <a:bodyPr anchor="ctr">
            <a:normAutofit/>
          </a:bodyPr>
          <a:lstStyle/>
          <a:p>
            <a:r>
              <a:rPr lang="zh-TW" altLang="en-US" sz="4500" b="1">
                <a:solidFill>
                  <a:srgbClr val="FFFFFF"/>
                </a:solidFill>
                <a:latin typeface="微軟正黑體" panose="020B0604030504040204" pitchFamily="34" charset="-120"/>
                <a:cs typeface="Arvo"/>
                <a:sym typeface="Arvo"/>
              </a:rPr>
              <a:t>選科意願調查</a:t>
            </a:r>
            <a:endParaRPr lang="zh-HK" altLang="en-US" sz="4500" b="1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52BB805-F7B7-4B80-A1C5-385D4DAF74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38264" y="3183340"/>
            <a:ext cx="7470836" cy="155436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2648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="" xmlns:a16="http://schemas.microsoft.com/office/drawing/2014/main" id="{0E830057-F4EE-412A-8526-36BE1CE18C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23" name="Rectangle 9">
            <a:extLst>
              <a:ext uri="{FF2B5EF4-FFF2-40B4-BE49-F238E27FC236}">
                <a16:creationId xmlns="" xmlns:a16="http://schemas.microsoft.com/office/drawing/2014/main" id="{BAAEBA82-E2D4-4653-AEE3-E95B330DDA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24" name="Rectangle 11">
            <a:extLst>
              <a:ext uri="{FF2B5EF4-FFF2-40B4-BE49-F238E27FC236}">
                <a16:creationId xmlns="" xmlns:a16="http://schemas.microsoft.com/office/drawing/2014/main" id="{2386509E-DAF8-4DA0-B09B-FA3FB341C2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25" name="Rectangle 13">
            <a:extLst>
              <a:ext uri="{FF2B5EF4-FFF2-40B4-BE49-F238E27FC236}">
                <a16:creationId xmlns="" xmlns:a16="http://schemas.microsoft.com/office/drawing/2014/main" id="{44E11946-6976-4B44-971A-07BFBE9544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900" y="2314323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 useBgFill="1">
        <p:nvSpPr>
          <p:cNvPr id="26" name="Rectangle 15">
            <a:extLst>
              <a:ext uri="{FF2B5EF4-FFF2-40B4-BE49-F238E27FC236}">
                <a16:creationId xmlns="" xmlns:a16="http://schemas.microsoft.com/office/drawing/2014/main" id="{85DD9E25-AB50-4F01-9CA6-96497CDE72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78631"/>
            <a:ext cx="9143999" cy="46648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7">
            <a:extLst>
              <a:ext uri="{FF2B5EF4-FFF2-40B4-BE49-F238E27FC236}">
                <a16:creationId xmlns="" xmlns:a16="http://schemas.microsoft.com/office/drawing/2014/main" id="{707788D3-E467-4E25-A5E9-FD41795BD55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31610" y="542924"/>
            <a:ext cx="2777490" cy="4249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2" name="Rectangle 2"/>
          <p:cNvSpPr txBox="1">
            <a:spLocks/>
          </p:cNvSpPr>
          <p:nvPr/>
        </p:nvSpPr>
        <p:spPr>
          <a:xfrm>
            <a:off x="6031610" y="1064418"/>
            <a:ext cx="2750440" cy="150733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1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457200">
              <a:lnSpc>
                <a:spcPct val="90000"/>
              </a:lnSpc>
              <a:spcAft>
                <a:spcPts val="600"/>
              </a:spcAft>
              <a:buClrTx/>
              <a:defRPr/>
            </a:pPr>
            <a:r>
              <a:rPr lang="zh-TW" altLang="en-US" sz="3300" dirty="0">
                <a:solidFill>
                  <a:srgbClr val="FFFFFF"/>
                </a:solidFill>
              </a:rPr>
              <a:t>第一次選科意願調查</a:t>
            </a:r>
            <a:r>
              <a:rPr lang="zh-TW" altLang="en-US" sz="3300" dirty="0" smtClean="0">
                <a:solidFill>
                  <a:srgbClr val="FFFFFF"/>
                </a:solidFill>
              </a:rPr>
              <a:t>結果</a:t>
            </a:r>
            <a:endParaRPr lang="en-US" altLang="zh-TW" sz="3300" dirty="0" smtClean="0">
              <a:solidFill>
                <a:srgbClr val="FFFFFF"/>
              </a:solidFill>
            </a:endParaRPr>
          </a:p>
          <a:p>
            <a:pPr defTabSz="457200">
              <a:lnSpc>
                <a:spcPct val="90000"/>
              </a:lnSpc>
              <a:spcAft>
                <a:spcPts val="600"/>
              </a:spcAft>
              <a:buClrTx/>
              <a:defRPr/>
            </a:pPr>
            <a:r>
              <a:rPr lang="en-US" altLang="zh-TW" sz="3300" dirty="0" smtClean="0">
                <a:solidFill>
                  <a:srgbClr val="FFFFFF"/>
                </a:solidFill>
              </a:rPr>
              <a:t>(2024</a:t>
            </a:r>
            <a:r>
              <a:rPr lang="zh-TW" altLang="en-US" sz="3300" dirty="0" smtClean="0">
                <a:solidFill>
                  <a:srgbClr val="FFFFFF"/>
                </a:solidFill>
              </a:rPr>
              <a:t>年</a:t>
            </a:r>
            <a:r>
              <a:rPr lang="en-US" altLang="zh-TW" sz="3300" dirty="0" smtClean="0">
                <a:solidFill>
                  <a:srgbClr val="FFFFFF"/>
                </a:solidFill>
              </a:rPr>
              <a:t>12</a:t>
            </a:r>
            <a:r>
              <a:rPr lang="zh-TW" altLang="en-US" sz="3300" dirty="0" smtClean="0">
                <a:solidFill>
                  <a:srgbClr val="FFFFFF"/>
                </a:solidFill>
              </a:rPr>
              <a:t>月</a:t>
            </a:r>
            <a:r>
              <a:rPr lang="en-US" altLang="zh-TW" sz="3300" dirty="0" smtClean="0">
                <a:solidFill>
                  <a:srgbClr val="FFFFFF"/>
                </a:solidFill>
              </a:rPr>
              <a:t>)</a:t>
            </a:r>
            <a:endParaRPr lang="zh-TW" altLang="en-US" sz="3300" dirty="0">
              <a:solidFill>
                <a:srgbClr val="FFFFFF"/>
              </a:solidFill>
            </a:endParaRPr>
          </a:p>
        </p:txBody>
      </p:sp>
      <p:sp>
        <p:nvSpPr>
          <p:cNvPr id="28" name="Rectangle 19">
            <a:extLst>
              <a:ext uri="{FF2B5EF4-FFF2-40B4-BE49-F238E27FC236}">
                <a16:creationId xmlns="" xmlns:a16="http://schemas.microsoft.com/office/drawing/2014/main" id="{E12301D8-0106-4E04-A846-C29A665937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156926"/>
              </p:ext>
            </p:extLst>
          </p:nvPr>
        </p:nvGraphicFramePr>
        <p:xfrm>
          <a:off x="944805" y="906398"/>
          <a:ext cx="4396238" cy="3874500"/>
        </p:xfrm>
        <a:graphic>
          <a:graphicData uri="http://schemas.openxmlformats.org/drawingml/2006/table">
            <a:tbl>
              <a:tblPr firstRow="1" bandRow="1"/>
              <a:tblGrid>
                <a:gridCol w="21248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356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356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193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科目</a:t>
                      </a:r>
                      <a:endParaRPr lang="zh-TW" sz="19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04" marR="4604" marT="46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b="1" kern="10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首二意願</a:t>
                      </a:r>
                      <a:endParaRPr lang="zh-TW" sz="19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04" marR="4604" marT="46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b="1" kern="10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首三意願</a:t>
                      </a:r>
                      <a:endParaRPr lang="zh-TW" sz="19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04" marR="4604" marT="46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3192">
                <a:tc>
                  <a:txBody>
                    <a:bodyPr/>
                    <a:lstStyle/>
                    <a:p>
                      <a:pPr marL="0" algn="ctr" defTabSz="3429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zh-HK" altLang="en-US" sz="1900" b="0" kern="10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生物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HK" sz="1900" b="0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35</a:t>
                      </a:r>
                      <a:endParaRPr lang="en-US" altLang="zh-HK" sz="19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HK" sz="1900" b="0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47</a:t>
                      </a:r>
                      <a:endParaRPr lang="en-US" altLang="zh-HK" sz="19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3192">
                <a:tc>
                  <a:txBody>
                    <a:bodyPr/>
                    <a:lstStyle/>
                    <a:p>
                      <a:pPr marL="0" algn="ctr" defTabSz="3429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zh-HK" altLang="en-US" sz="1900" b="0" kern="10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化學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HK" sz="1900" b="0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34</a:t>
                      </a:r>
                      <a:endParaRPr lang="en-US" altLang="zh-HK" sz="19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HK" sz="1900" b="0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43</a:t>
                      </a:r>
                      <a:endParaRPr lang="en-US" altLang="zh-HK" sz="19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3192">
                <a:tc>
                  <a:txBody>
                    <a:bodyPr/>
                    <a:lstStyle/>
                    <a:p>
                      <a:pPr marL="0" algn="ctr" defTabSz="3429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zh-HK" altLang="en-US" sz="1900" b="0" kern="10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物理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HK" sz="1900" b="0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17</a:t>
                      </a:r>
                      <a:endParaRPr lang="en-US" altLang="zh-HK" sz="19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HK" sz="1900" b="0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26</a:t>
                      </a:r>
                      <a:endParaRPr lang="en-US" altLang="zh-HK" sz="19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3192">
                <a:tc>
                  <a:txBody>
                    <a:bodyPr/>
                    <a:lstStyle/>
                    <a:p>
                      <a:pPr marL="0" algn="ctr" defTabSz="3429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zh-HK" altLang="en-US" sz="1900" b="0" kern="100" dirty="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微積分與代數</a:t>
                      </a:r>
                      <a:r>
                        <a:rPr lang="en-US" altLang="zh-HK" sz="1900" b="0" kern="100" dirty="0">
                          <a:solidFill>
                            <a:srgbClr val="00B05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(M2)</a:t>
                      </a:r>
                      <a:endParaRPr lang="zh-HK" altLang="en-US" sz="1900" b="0" kern="100" dirty="0">
                        <a:solidFill>
                          <a:srgbClr val="00B05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HK" sz="19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HK" sz="1900" b="0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  <a:endParaRPr lang="en-US" altLang="zh-HK" sz="19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88958109"/>
                  </a:ext>
                </a:extLst>
              </a:tr>
              <a:tr h="323192">
                <a:tc>
                  <a:txBody>
                    <a:bodyPr/>
                    <a:lstStyle/>
                    <a:p>
                      <a:pPr marL="0" algn="ctr" defTabSz="3429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zh-HK" altLang="en-US" sz="1900" b="0" kern="100" dirty="0"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經濟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HK" sz="19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HK" sz="19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3192">
                <a:tc>
                  <a:txBody>
                    <a:bodyPr/>
                    <a:lstStyle/>
                    <a:p>
                      <a:pPr marL="0" algn="ctr" defTabSz="3429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zh-HK" altLang="en-US" sz="1900" b="0" kern="100" dirty="0"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地理</a:t>
                      </a:r>
                      <a:r>
                        <a:rPr lang="en-US" altLang="zh-HK" sz="1900" b="0" kern="100" dirty="0"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HK" altLang="en-US" sz="1900" b="0" kern="100" dirty="0"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中</a:t>
                      </a:r>
                      <a:r>
                        <a:rPr lang="en-US" altLang="zh-HK" sz="1900" b="0" kern="100" dirty="0"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HK" sz="1900" b="0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17</a:t>
                      </a:r>
                      <a:endParaRPr lang="en-US" altLang="zh-HK" sz="19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HK" sz="1900" b="0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  <a:endParaRPr lang="en-US" altLang="zh-HK" sz="19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3192"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altLang="en-US" sz="1900" b="0" kern="100" dirty="0"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地理</a:t>
                      </a:r>
                      <a:r>
                        <a:rPr lang="en-US" altLang="zh-HK" sz="1900" b="0" kern="100" dirty="0"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HK" altLang="en-US" sz="1900" b="0" kern="100" dirty="0"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英</a:t>
                      </a:r>
                      <a:r>
                        <a:rPr lang="en-US" altLang="zh-HK" sz="1900" b="0" kern="100" dirty="0"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HK" sz="1900" b="0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18</a:t>
                      </a:r>
                      <a:endParaRPr lang="en-US" altLang="zh-HK" sz="19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HK" sz="1900" b="0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26</a:t>
                      </a:r>
                      <a:endParaRPr lang="en-US" altLang="zh-HK" sz="19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3192"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altLang="en-US" sz="1900" b="0" kern="100" dirty="0"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中國歷史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HK" sz="1900" b="0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13</a:t>
                      </a:r>
                      <a:endParaRPr lang="en-US" altLang="zh-HK" sz="19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HK" sz="1900" b="0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17</a:t>
                      </a:r>
                      <a:endParaRPr lang="en-US" altLang="zh-HK" sz="19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23192"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altLang="en-US" sz="1900" b="0" kern="100" dirty="0"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歷史</a:t>
                      </a:r>
                      <a:r>
                        <a:rPr lang="en-US" altLang="zh-HK" sz="1900" b="0" kern="100" dirty="0"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HK" altLang="en-US" sz="1900" b="0" kern="100" dirty="0"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中</a:t>
                      </a:r>
                      <a:r>
                        <a:rPr lang="en-US" altLang="zh-HK" sz="1900" b="0" kern="100" dirty="0"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HK" sz="19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HK" sz="19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23192"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altLang="en-US" sz="1900" b="0" kern="100" dirty="0"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歷史</a:t>
                      </a:r>
                      <a:r>
                        <a:rPr lang="en-US" altLang="zh-HK" sz="1900" b="0" kern="100" dirty="0"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HK" altLang="en-US" sz="1900" b="0" kern="100" dirty="0"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英</a:t>
                      </a:r>
                      <a:r>
                        <a:rPr lang="en-US" altLang="zh-HK" sz="1900" b="0" kern="100" dirty="0"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900" b="0" kern="100" dirty="0">
                        <a:solidFill>
                          <a:srgbClr val="7030A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HK" sz="19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HK" sz="1900" b="0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28343427"/>
                  </a:ext>
                </a:extLst>
              </a:tr>
              <a:tr h="323192"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altLang="en-US" sz="1900" b="0" kern="100" dirty="0"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旅遊與款待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HK" sz="1900" b="0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lang="en-US" altLang="zh-HK" sz="19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HK" sz="1900" b="0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lang="en-US" altLang="zh-HK" sz="19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99729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2830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1587921" y="914357"/>
            <a:ext cx="6129300" cy="448858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1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202883">
              <a:buClrTx/>
              <a:buFontTx/>
              <a:defRPr/>
            </a:pPr>
            <a:r>
              <a:rPr lang="zh-TW" altLang="en-US" sz="2025" b="1" dirty="0">
                <a:solidFill>
                  <a:schemeClr val="tx1"/>
                </a:solidFill>
                <a:latin typeface="+mj-ea"/>
                <a:cs typeface="+mn-cs"/>
              </a:rPr>
              <a:t>第一次選科意願調查結果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048009"/>
              </p:ext>
            </p:extLst>
          </p:nvPr>
        </p:nvGraphicFramePr>
        <p:xfrm>
          <a:off x="1759743" y="1613472"/>
          <a:ext cx="5624514" cy="1313951"/>
        </p:xfrm>
        <a:graphic>
          <a:graphicData uri="http://schemas.openxmlformats.org/drawingml/2006/table">
            <a:tbl>
              <a:tblPr/>
              <a:tblGrid>
                <a:gridCol w="30513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8659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8659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252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1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　科目</a:t>
                      </a:r>
                      <a:endParaRPr lang="zh-TW" sz="21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1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首二意願</a:t>
                      </a:r>
                      <a:endParaRPr lang="zh-TW" sz="21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1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首三意願</a:t>
                      </a:r>
                      <a:endParaRPr lang="zh-TW" sz="21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5256">
                <a:tc>
                  <a:txBody>
                    <a:bodyPr/>
                    <a:lstStyle/>
                    <a:p>
                      <a:pPr marL="0" algn="ctr" defTabSz="3429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zh-TW" altLang="en-US" sz="2100" b="0" kern="100" dirty="0">
                          <a:solidFill>
                            <a:srgbClr val="0070C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資訊及通訊科技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HK" sz="21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HK" sz="2100" b="0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  <a:endParaRPr lang="en-US" altLang="zh-HK" sz="21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5256"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100" b="0" kern="100" dirty="0">
                          <a:solidFill>
                            <a:srgbClr val="0070C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企業、會計與財務概論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HK" sz="21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HK" sz="2100" b="0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14</a:t>
                      </a:r>
                      <a:endParaRPr lang="en-US" altLang="zh-HK" sz="21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5256"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altLang="en-US" sz="2100" b="0" kern="1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視覺藝術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HK" sz="21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HK" sz="2100" b="0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endParaRPr lang="en-US" altLang="zh-HK" sz="21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047525"/>
              </p:ext>
            </p:extLst>
          </p:nvPr>
        </p:nvGraphicFramePr>
        <p:xfrm>
          <a:off x="1027877" y="3417635"/>
          <a:ext cx="2724150" cy="777240"/>
        </p:xfrm>
        <a:graphic>
          <a:graphicData uri="http://schemas.openxmlformats.org/drawingml/2006/table">
            <a:tbl>
              <a:tblPr firstRow="1" bandRow="1"/>
              <a:tblGrid>
                <a:gridCol w="27241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1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擬</a:t>
                      </a:r>
                      <a:r>
                        <a:rPr lang="zh-TW" sz="21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選修</a:t>
                      </a:r>
                      <a:r>
                        <a:rPr lang="en-US" sz="21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3X</a:t>
                      </a:r>
                      <a:r>
                        <a:rPr lang="zh-TW" sz="21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人數</a:t>
                      </a:r>
                      <a:endParaRPr lang="zh-TW" sz="21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1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101</a:t>
                      </a:r>
                      <a:endParaRPr lang="zh-TW" sz="21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357948"/>
              </p:ext>
            </p:extLst>
          </p:nvPr>
        </p:nvGraphicFramePr>
        <p:xfrm>
          <a:off x="4652571" y="3391666"/>
          <a:ext cx="3463552" cy="777240"/>
        </p:xfrm>
        <a:graphic>
          <a:graphicData uri="http://schemas.openxmlformats.org/drawingml/2006/table">
            <a:tbl>
              <a:tblPr firstRow="1" bandRow="1"/>
              <a:tblGrid>
                <a:gridCol w="34635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1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擬報讀應用學習課程</a:t>
                      </a:r>
                      <a:r>
                        <a:rPr lang="zh-TW" sz="21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人數</a:t>
                      </a:r>
                      <a:endParaRPr lang="zh-TW" sz="21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1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51</a:t>
                      </a:r>
                      <a:endParaRPr lang="zh-TW" sz="21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220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B365211-6DB5-404D-BACD-287E0177E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</p:spPr>
        <p:txBody>
          <a:bodyPr rtlCol="0">
            <a:normAutofit/>
          </a:bodyPr>
          <a:lstStyle/>
          <a:p>
            <a:pPr defTabSz="270718">
              <a:defRPr/>
            </a:pPr>
            <a:r>
              <a:rPr lang="en-US" altLang="zh-TW" b="1" dirty="0">
                <a:solidFill>
                  <a:srgbClr val="FFFEFF"/>
                </a:solidFill>
                <a:latin typeface="+mj-ea"/>
                <a:cs typeface="+mn-cs"/>
              </a:rPr>
              <a:t>2025-2026</a:t>
            </a:r>
            <a:r>
              <a:rPr lang="zh-TW" altLang="en-US" b="1" dirty="0">
                <a:solidFill>
                  <a:srgbClr val="FFFEFF"/>
                </a:solidFill>
                <a:latin typeface="+mj-ea"/>
                <a:cs typeface="+mn-cs"/>
              </a:rPr>
              <a:t> 中四課程框架制定準備工作</a:t>
            </a:r>
          </a:p>
        </p:txBody>
      </p:sp>
      <p:graphicFrame>
        <p:nvGraphicFramePr>
          <p:cNvPr id="17412" name="Rectangle 3">
            <a:extLst>
              <a:ext uri="{FF2B5EF4-FFF2-40B4-BE49-F238E27FC236}">
                <a16:creationId xmlns="" xmlns:a16="http://schemas.microsoft.com/office/drawing/2014/main" id="{7350D6F8-D66F-190B-C653-FA57C2624C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6199230"/>
              </p:ext>
            </p:extLst>
          </p:nvPr>
        </p:nvGraphicFramePr>
        <p:xfrm>
          <a:off x="435768" y="1635918"/>
          <a:ext cx="8272463" cy="2758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2737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="" xmlns:a16="http://schemas.microsoft.com/office/drawing/2014/main" id="{39171204-6A50-40E1-B631-84CEDFC939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6C973F6-5187-412F-AACC-6E3FF8A6A1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35893" y="342900"/>
            <a:ext cx="829623" cy="43948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11AE14F-1B7E-41E6-B579-2F71D13503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38314" y="342900"/>
            <a:ext cx="7470785" cy="275855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473958" y="501555"/>
            <a:ext cx="5680880" cy="2497541"/>
          </a:xfrm>
        </p:spPr>
        <p:txBody>
          <a:bodyPr anchor="ctr">
            <a:normAutofit/>
          </a:bodyPr>
          <a:lstStyle/>
          <a:p>
            <a:r>
              <a:rPr lang="zh-TW" altLang="en-US" sz="4500" b="1">
                <a:solidFill>
                  <a:srgbClr val="FFFFFF"/>
                </a:solidFill>
                <a:latin typeface="微軟正黑體" panose="020B0604030504040204" pitchFamily="34" charset="-120"/>
                <a:cs typeface="Arvo"/>
                <a:sym typeface="Arvo"/>
              </a:rPr>
              <a:t>選科編班原則</a:t>
            </a:r>
            <a:endParaRPr lang="zh-HK" altLang="en-US" sz="4500" b="1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52BB805-F7B7-4B80-A1C5-385D4DAF74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38264" y="3183340"/>
            <a:ext cx="7470836" cy="155436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4202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1">
            <a:extLst>
              <a:ext uri="{FF2B5EF4-FFF2-40B4-BE49-F238E27FC236}">
                <a16:creationId xmlns="" xmlns:a16="http://schemas.microsoft.com/office/drawing/2014/main" id="{3018A306-443B-4844-9884-D3E2C3B371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31" name="Rectangle 13">
            <a:extLst>
              <a:ext uri="{FF2B5EF4-FFF2-40B4-BE49-F238E27FC236}">
                <a16:creationId xmlns="" xmlns:a16="http://schemas.microsoft.com/office/drawing/2014/main" id="{3F430D2A-93AA-410C-B1BB-98FEA29907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32" name="Rectangle 15">
            <a:extLst>
              <a:ext uri="{FF2B5EF4-FFF2-40B4-BE49-F238E27FC236}">
                <a16:creationId xmlns="" xmlns:a16="http://schemas.microsoft.com/office/drawing/2014/main" id="{9A0EF52A-1A39-47D8-AA03-47A1C47BE3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33" name="Rectangle 17">
            <a:extLst>
              <a:ext uri="{FF2B5EF4-FFF2-40B4-BE49-F238E27FC236}">
                <a16:creationId xmlns="" xmlns:a16="http://schemas.microsoft.com/office/drawing/2014/main" id="{83FEE19F-5EEB-4C78-9CCD-EACED2DB67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 useBgFill="1">
        <p:nvSpPr>
          <p:cNvPr id="34" name="Rectangle 19">
            <a:extLst>
              <a:ext uri="{FF2B5EF4-FFF2-40B4-BE49-F238E27FC236}">
                <a16:creationId xmlns="" xmlns:a16="http://schemas.microsoft.com/office/drawing/2014/main" id="{B373F125-DEF3-41D6-9918-AB21A2ACC37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21">
            <a:extLst>
              <a:ext uri="{FF2B5EF4-FFF2-40B4-BE49-F238E27FC236}">
                <a16:creationId xmlns="" xmlns:a16="http://schemas.microsoft.com/office/drawing/2014/main" id="{71E9F226-EB6E-48C9-ADDA-636DE4BF4E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67935" y="364258"/>
            <a:ext cx="3131058" cy="4416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719367" y="835323"/>
            <a:ext cx="2452312" cy="3468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zh-TW" altLang="en-US" sz="2400" kern="1200" cap="all">
                <a:solidFill>
                  <a:srgbClr val="FFFFFF"/>
                </a:solidFill>
                <a:latin typeface="+mj-lt"/>
                <a:ea typeface="+mj-ea"/>
                <a:cs typeface="+mj-cs"/>
              </a:rPr>
              <a:t>選科</a:t>
            </a:r>
            <a:r>
              <a:rPr lang="zh-TW" altLang="en-US" sz="2400" kern="1200" cap="all">
                <a:solidFill>
                  <a:srgbClr val="FFFFFF"/>
                </a:solidFill>
                <a:latin typeface="+mj-lt"/>
                <a:ea typeface="+mj-ea"/>
                <a:cs typeface="+mj-cs"/>
                <a:sym typeface="Arvo"/>
              </a:rPr>
              <a:t>編班</a:t>
            </a:r>
            <a:r>
              <a:rPr lang="zh-TW" altLang="en-US" sz="2400" kern="1200" cap="all">
                <a:solidFill>
                  <a:srgbClr val="FFFFFF"/>
                </a:solidFill>
                <a:latin typeface="+mj-lt"/>
                <a:ea typeface="+mj-ea"/>
                <a:cs typeface="+mj-cs"/>
              </a:rPr>
              <a:t>原則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866928" y="835323"/>
            <a:ext cx="4581135" cy="3468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zh-TW" alt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按上學期</a:t>
            </a:r>
            <a:r>
              <a:rPr lang="en-US" altLang="zh-TW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11</a:t>
            </a:r>
            <a:r>
              <a:rPr lang="zh-TW" alt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月進行之中三選科學生講座內容，編班原則除了按學生</a:t>
            </a:r>
            <a:r>
              <a:rPr lang="zh-TW" altLang="en-US" sz="240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中三全年總成績</a:t>
            </a:r>
            <a:r>
              <a:rPr lang="zh-TW" alt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外，還根據選科意願之相關</a:t>
            </a:r>
            <a:r>
              <a:rPr lang="zh-TW" altLang="en-US" sz="240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學科加權比重</a:t>
            </a:r>
            <a:r>
              <a:rPr lang="zh-TW" alt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，來訂定選科優先次序。</a:t>
            </a:r>
            <a:endParaRPr lang="en-US" altLang="zh-TW" sz="24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endParaRPr lang="en-US" altLang="zh-TW" sz="24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104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8">
            <a:extLst>
              <a:ext uri="{FF2B5EF4-FFF2-40B4-BE49-F238E27FC236}">
                <a16:creationId xmlns="" xmlns:a16="http://schemas.microsoft.com/office/drawing/2014/main" id="{3018A306-443B-4844-9884-D3E2C3B371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28" name="Rectangle 10">
            <a:extLst>
              <a:ext uri="{FF2B5EF4-FFF2-40B4-BE49-F238E27FC236}">
                <a16:creationId xmlns="" xmlns:a16="http://schemas.microsoft.com/office/drawing/2014/main" id="{3F430D2A-93AA-410C-B1BB-98FEA29907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29" name="Rectangle 12">
            <a:extLst>
              <a:ext uri="{FF2B5EF4-FFF2-40B4-BE49-F238E27FC236}">
                <a16:creationId xmlns="" xmlns:a16="http://schemas.microsoft.com/office/drawing/2014/main" id="{9A0EF52A-1A39-47D8-AA03-47A1C47BE3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30" name="Rectangle 14">
            <a:extLst>
              <a:ext uri="{FF2B5EF4-FFF2-40B4-BE49-F238E27FC236}">
                <a16:creationId xmlns="" xmlns:a16="http://schemas.microsoft.com/office/drawing/2014/main" id="{83FEE19F-5EEB-4C78-9CCD-EACED2DB67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 useBgFill="1">
        <p:nvSpPr>
          <p:cNvPr id="31" name="Rectangle 16">
            <a:extLst>
              <a:ext uri="{FF2B5EF4-FFF2-40B4-BE49-F238E27FC236}">
                <a16:creationId xmlns="" xmlns:a16="http://schemas.microsoft.com/office/drawing/2014/main" id="{B373F125-DEF3-41D6-9918-AB21A2ACC37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8">
            <a:extLst>
              <a:ext uri="{FF2B5EF4-FFF2-40B4-BE49-F238E27FC236}">
                <a16:creationId xmlns="" xmlns:a16="http://schemas.microsoft.com/office/drawing/2014/main" id="{71E9F226-EB6E-48C9-ADDA-636DE4BF4E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67935" y="364258"/>
            <a:ext cx="3131058" cy="4416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719367" y="835323"/>
            <a:ext cx="2452312" cy="3468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zh-TW" altLang="en-US" sz="2400" kern="1200" cap="all">
                <a:solidFill>
                  <a:srgbClr val="FFFFFF"/>
                </a:solidFill>
                <a:latin typeface="+mj-lt"/>
                <a:ea typeface="+mj-ea"/>
                <a:cs typeface="+mj-cs"/>
              </a:rPr>
              <a:t>選科</a:t>
            </a:r>
            <a:r>
              <a:rPr lang="zh-TW" altLang="en-US" sz="2400" kern="1200" cap="all">
                <a:solidFill>
                  <a:srgbClr val="FFFFFF"/>
                </a:solidFill>
                <a:latin typeface="+mj-lt"/>
                <a:ea typeface="+mj-ea"/>
                <a:cs typeface="+mj-cs"/>
                <a:sym typeface="Arvo"/>
              </a:rPr>
              <a:t>編班</a:t>
            </a:r>
            <a:r>
              <a:rPr lang="zh-TW" altLang="en-US" sz="2400" kern="1200" cap="all">
                <a:solidFill>
                  <a:srgbClr val="FFFFFF"/>
                </a:solidFill>
                <a:latin typeface="+mj-lt"/>
                <a:ea typeface="+mj-ea"/>
                <a:cs typeface="+mj-cs"/>
              </a:rPr>
              <a:t>原則</a:t>
            </a:r>
          </a:p>
        </p:txBody>
      </p:sp>
      <p:sp>
        <p:nvSpPr>
          <p:cNvPr id="3" name="矩形 2"/>
          <p:cNvSpPr/>
          <p:nvPr/>
        </p:nvSpPr>
        <p:spPr>
          <a:xfrm>
            <a:off x="3866928" y="835323"/>
            <a:ext cx="4581135" cy="3468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 defTabSz="4572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zh-TW" alt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選修科需要</a:t>
            </a:r>
            <a:r>
              <a:rPr lang="en-US" altLang="zh-TW" sz="280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10</a:t>
            </a:r>
            <a:r>
              <a:rPr lang="zh-TW" altLang="en-US" sz="280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人</a:t>
            </a:r>
            <a:r>
              <a:rPr lang="zh-TW" alt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才開設。</a:t>
            </a:r>
            <a:endParaRPr lang="en-US" altLang="zh-TW" sz="28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marL="457200" indent="-457200" defTabSz="4572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endParaRPr lang="en-US" altLang="zh-TW" sz="28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marL="457200" indent="-457200" defTabSz="4572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zh-TW" alt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各選修科收生資訊及詳情已在中三選科家長及學生講座發放。</a:t>
            </a:r>
            <a:endParaRPr lang="en-US" altLang="zh-TW" sz="28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457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018A306-443B-4844-9884-D3E2C3B371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F430D2A-93AA-410C-B1BB-98FEA29907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A0EF52A-1A39-47D8-AA03-47A1C47BE3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96DE2E2-8696-47C1-8B42-A04B409BCF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900" y="2314323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="" xmlns:a16="http://schemas.microsoft.com/office/drawing/2014/main" id="{39171204-6A50-40E1-B631-84CEDFC939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6C973F6-5187-412F-AACC-6E3FF8A6A1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35893" y="342900"/>
            <a:ext cx="829623" cy="43948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D11AE14F-1B7E-41E6-B579-2F71D13503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38314" y="342900"/>
            <a:ext cx="7470785" cy="275855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473958" y="501555"/>
            <a:ext cx="5680880" cy="2497541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zh-TW" altLang="en-US" sz="4500" kern="1200" cap="all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rPr>
              <a:t>升學出路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752BB805-F7B7-4B80-A1C5-385D4DAF74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38264" y="3183340"/>
            <a:ext cx="7470836" cy="155436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96704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="" xmlns:a16="http://schemas.microsoft.com/office/drawing/2014/main" id="{8C266B9D-DC87-430A-8D3A-2E83639A17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9282F36-261B-49B3-8CA9-FB857C475A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900" y="341566"/>
            <a:ext cx="2777490" cy="712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87215C3-3B83-4BE7-9213-26E084BD61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83255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3A105D4-2907-419E-8223-4C266BA1E5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61" y="449793"/>
            <a:ext cx="3753982" cy="390024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EEE7F17-8E08-4C69-8E22-661908E6DF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899" y="4405256"/>
            <a:ext cx="8472550" cy="3876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82664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018A306-443B-4844-9884-D3E2C3B371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F430D2A-93AA-410C-B1BB-98FEA29907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A0EF52A-1A39-47D8-AA03-47A1C47BE3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96DE2E2-8696-47C1-8B42-A04B409BCF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900" y="2314323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="" xmlns:a16="http://schemas.microsoft.com/office/drawing/2014/main" id="{39171204-6A50-40E1-B631-84CEDFC939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6C973F6-5187-412F-AACC-6E3FF8A6A1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35893" y="342900"/>
            <a:ext cx="829623" cy="43948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D11AE14F-1B7E-41E6-B579-2F71D13503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38314" y="342900"/>
            <a:ext cx="7470785" cy="275855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473958" y="501555"/>
            <a:ext cx="5680880" cy="2497541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zh-TW" altLang="en-US" sz="4500" kern="1200" cap="all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rPr>
              <a:t>選科策略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752BB805-F7B7-4B80-A1C5-385D4DAF74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38264" y="3183340"/>
            <a:ext cx="7470836" cy="155436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34645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="" xmlns:a16="http://schemas.microsoft.com/office/drawing/2014/main" id="{39171204-6A50-40E1-B631-84CEDFC939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6C973F6-5187-412F-AACC-6E3FF8A6A1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35893" y="342900"/>
            <a:ext cx="829623" cy="43948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11AE14F-1B7E-41E6-B579-2F71D13503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38314" y="342900"/>
            <a:ext cx="7470785" cy="275855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473958" y="501555"/>
            <a:ext cx="5680880" cy="2497541"/>
          </a:xfrm>
        </p:spPr>
        <p:txBody>
          <a:bodyPr anchor="ctr">
            <a:normAutofit/>
          </a:bodyPr>
          <a:lstStyle/>
          <a:p>
            <a:r>
              <a:rPr lang="zh-TW" altLang="en-US" sz="4500" b="1">
                <a:solidFill>
                  <a:srgbClr val="FFFFFF"/>
                </a:solidFill>
                <a:latin typeface="微軟正黑體" panose="020B0604030504040204" pitchFamily="34" charset="-120"/>
                <a:cs typeface="Arvo"/>
                <a:sym typeface="Arvo"/>
              </a:rPr>
              <a:t>本校高中課程架構</a:t>
            </a:r>
            <a:endParaRPr lang="zh-HK" altLang="en-US" sz="4500" b="1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52BB805-F7B7-4B80-A1C5-385D4DAF74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38264" y="3183340"/>
            <a:ext cx="7470836" cy="155436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6255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0" name="Rectangle 2054">
            <a:extLst>
              <a:ext uri="{FF2B5EF4-FFF2-40B4-BE49-F238E27FC236}">
                <a16:creationId xmlns="" xmlns:a16="http://schemas.microsoft.com/office/drawing/2014/main" id="{8C266B9D-DC87-430A-8D3A-2E83639A17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2" name="Rectangle 2056">
            <a:extLst>
              <a:ext uri="{FF2B5EF4-FFF2-40B4-BE49-F238E27FC236}">
                <a16:creationId xmlns="" xmlns:a16="http://schemas.microsoft.com/office/drawing/2014/main" id="{69282F36-261B-49B3-8CA9-FB857C475A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900" y="341566"/>
            <a:ext cx="2777490" cy="712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2059" name="Rectangle 2058">
            <a:extLst>
              <a:ext uri="{FF2B5EF4-FFF2-40B4-BE49-F238E27FC236}">
                <a16:creationId xmlns="" xmlns:a16="http://schemas.microsoft.com/office/drawing/2014/main" id="{B87215C3-3B83-4BE7-9213-26E084BD61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83255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2061" name="Rectangle 2060">
            <a:extLst>
              <a:ext uri="{FF2B5EF4-FFF2-40B4-BE49-F238E27FC236}">
                <a16:creationId xmlns="" xmlns:a16="http://schemas.microsoft.com/office/drawing/2014/main" id="{13A105D4-2907-419E-8223-4C266BA1E5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pic>
        <p:nvPicPr>
          <p:cNvPr id="2050" name="Picture 2" descr="一張含有 文字, 螢幕擷取畫面, 計分板 的圖片&#10;&#10;AI 產生的內容可能不正確。">
            <a:extLst>
              <a:ext uri="{FF2B5EF4-FFF2-40B4-BE49-F238E27FC236}">
                <a16:creationId xmlns="" xmlns:a16="http://schemas.microsoft.com/office/drawing/2014/main" id="{7A7CA929-BE65-950F-AE31-E65375E650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53" b="9794"/>
          <a:stretch/>
        </p:blipFill>
        <p:spPr bwMode="auto">
          <a:xfrm>
            <a:off x="1656271" y="449793"/>
            <a:ext cx="5826363" cy="390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3" name="Rectangle 2062">
            <a:extLst>
              <a:ext uri="{FF2B5EF4-FFF2-40B4-BE49-F238E27FC236}">
                <a16:creationId xmlns="" xmlns:a16="http://schemas.microsoft.com/office/drawing/2014/main" id="{1EEE7F17-8E08-4C69-8E22-661908E6DF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899" y="4405256"/>
            <a:ext cx="8472550" cy="3876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2" name="乘號 1">
            <a:extLst>
              <a:ext uri="{FF2B5EF4-FFF2-40B4-BE49-F238E27FC236}">
                <a16:creationId xmlns="" xmlns:a16="http://schemas.microsoft.com/office/drawing/2014/main" id="{A7F44033-6DBF-45AE-E3D6-4508B4AA84EF}"/>
              </a:ext>
            </a:extLst>
          </p:cNvPr>
          <p:cNvSpPr/>
          <p:nvPr/>
        </p:nvSpPr>
        <p:spPr>
          <a:xfrm>
            <a:off x="4569452" y="2114550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sp>
        <p:nvSpPr>
          <p:cNvPr id="3" name="乘號 2">
            <a:extLst>
              <a:ext uri="{FF2B5EF4-FFF2-40B4-BE49-F238E27FC236}">
                <a16:creationId xmlns="" xmlns:a16="http://schemas.microsoft.com/office/drawing/2014/main" id="{6E57DE05-A893-36A4-188A-A969C36349DF}"/>
              </a:ext>
            </a:extLst>
          </p:cNvPr>
          <p:cNvSpPr/>
          <p:nvPr/>
        </p:nvSpPr>
        <p:spPr>
          <a:xfrm>
            <a:off x="6295675" y="2114550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2066300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="" xmlns:a16="http://schemas.microsoft.com/office/drawing/2014/main" id="{8C266B9D-DC87-430A-8D3A-2E83639A17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="" xmlns:a16="http://schemas.microsoft.com/office/drawing/2014/main" id="{69282F36-261B-49B3-8CA9-FB857C475A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900" y="341566"/>
            <a:ext cx="2777490" cy="712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3083" name="Rectangle 3082">
            <a:extLst>
              <a:ext uri="{FF2B5EF4-FFF2-40B4-BE49-F238E27FC236}">
                <a16:creationId xmlns="" xmlns:a16="http://schemas.microsoft.com/office/drawing/2014/main" id="{B87215C3-3B83-4BE7-9213-26E084BD61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83255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3085" name="Rectangle 3084">
            <a:extLst>
              <a:ext uri="{FF2B5EF4-FFF2-40B4-BE49-F238E27FC236}">
                <a16:creationId xmlns="" xmlns:a16="http://schemas.microsoft.com/office/drawing/2014/main" id="{13A105D4-2907-419E-8223-4C266BA1E5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AA9762DD-97F5-DC95-65B0-44BEBFF06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34" b="9575"/>
          <a:stretch/>
        </p:blipFill>
        <p:spPr bwMode="auto">
          <a:xfrm>
            <a:off x="1679904" y="449793"/>
            <a:ext cx="5779096" cy="390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7" name="Rectangle 3086">
            <a:extLst>
              <a:ext uri="{FF2B5EF4-FFF2-40B4-BE49-F238E27FC236}">
                <a16:creationId xmlns="" xmlns:a16="http://schemas.microsoft.com/office/drawing/2014/main" id="{1EEE7F17-8E08-4C69-8E22-661908E6DF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899" y="4405256"/>
            <a:ext cx="8472550" cy="3876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2" name="乘號 1">
            <a:extLst>
              <a:ext uri="{FF2B5EF4-FFF2-40B4-BE49-F238E27FC236}">
                <a16:creationId xmlns="" xmlns:a16="http://schemas.microsoft.com/office/drawing/2014/main" id="{8A211EBA-72DB-BD20-9B5E-ACA88C5E088D}"/>
              </a:ext>
            </a:extLst>
          </p:cNvPr>
          <p:cNvSpPr/>
          <p:nvPr/>
        </p:nvSpPr>
        <p:spPr>
          <a:xfrm>
            <a:off x="4569452" y="3435633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sp>
        <p:nvSpPr>
          <p:cNvPr id="3" name="乘號 2">
            <a:extLst>
              <a:ext uri="{FF2B5EF4-FFF2-40B4-BE49-F238E27FC236}">
                <a16:creationId xmlns="" xmlns:a16="http://schemas.microsoft.com/office/drawing/2014/main" id="{67E7AF7A-CF6A-703F-74E0-8BCFF100F93E}"/>
              </a:ext>
            </a:extLst>
          </p:cNvPr>
          <p:cNvSpPr/>
          <p:nvPr/>
        </p:nvSpPr>
        <p:spPr>
          <a:xfrm>
            <a:off x="6249356" y="3463245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1096742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54" name="Rectangle 5139">
            <a:extLst>
              <a:ext uri="{FF2B5EF4-FFF2-40B4-BE49-F238E27FC236}">
                <a16:creationId xmlns="" xmlns:a16="http://schemas.microsoft.com/office/drawing/2014/main" id="{8C266B9D-DC87-430A-8D3A-2E83639A17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5" name="Rectangle 5141">
            <a:extLst>
              <a:ext uri="{FF2B5EF4-FFF2-40B4-BE49-F238E27FC236}">
                <a16:creationId xmlns="" xmlns:a16="http://schemas.microsoft.com/office/drawing/2014/main" id="{69282F36-261B-49B3-8CA9-FB857C475A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900" y="341566"/>
            <a:ext cx="2777490" cy="712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5156" name="Rectangle 5143">
            <a:extLst>
              <a:ext uri="{FF2B5EF4-FFF2-40B4-BE49-F238E27FC236}">
                <a16:creationId xmlns="" xmlns:a16="http://schemas.microsoft.com/office/drawing/2014/main" id="{B87215C3-3B83-4BE7-9213-26E084BD61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83255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5157" name="Rectangle 5145">
            <a:extLst>
              <a:ext uri="{FF2B5EF4-FFF2-40B4-BE49-F238E27FC236}">
                <a16:creationId xmlns="" xmlns:a16="http://schemas.microsoft.com/office/drawing/2014/main" id="{13A105D4-2907-419E-8223-4C266BA1E5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pic>
        <p:nvPicPr>
          <p:cNvPr id="3" name="圖片 2" descr="一張含有 文字, 螢幕擷取畫面, 圖表, 數字 的圖片&#10;&#10;AI 產生的內容可能不正確。">
            <a:extLst>
              <a:ext uri="{FF2B5EF4-FFF2-40B4-BE49-F238E27FC236}">
                <a16:creationId xmlns="" xmlns:a16="http://schemas.microsoft.com/office/drawing/2014/main" id="{BA91ACF4-3C2F-5D2A-408B-89870D177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094" y="449793"/>
            <a:ext cx="4444717" cy="3900240"/>
          </a:xfrm>
          <a:prstGeom prst="rect">
            <a:avLst/>
          </a:prstGeom>
        </p:spPr>
      </p:pic>
      <p:sp>
        <p:nvSpPr>
          <p:cNvPr id="5158" name="Rectangle 5147">
            <a:extLst>
              <a:ext uri="{FF2B5EF4-FFF2-40B4-BE49-F238E27FC236}">
                <a16:creationId xmlns="" xmlns:a16="http://schemas.microsoft.com/office/drawing/2014/main" id="{1EEE7F17-8E08-4C69-8E22-661908E6DF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899" y="4405256"/>
            <a:ext cx="8472550" cy="3876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81456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255434" y="248355"/>
            <a:ext cx="5844778" cy="790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r>
              <a:rPr lang="zh-TW" altLang="en-US" sz="28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選</a:t>
            </a:r>
            <a:r>
              <a:rPr lang="en-US" altLang="zh-TW" sz="28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3X</a:t>
            </a:r>
            <a:r>
              <a:rPr lang="zh-TW" altLang="en-US" sz="28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的利弊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981777" y="2708313"/>
            <a:ext cx="7504724" cy="415514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umimoji="1"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弊端</a:t>
            </a:r>
            <a:r>
              <a:rPr kumimoji="1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kumimoji="1"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/>
              <a:t>大部分大學課程只需選讀</a:t>
            </a:r>
            <a:r>
              <a:rPr lang="en-US" altLang="zh-TW" sz="2000" dirty="0">
                <a:solidFill>
                  <a:srgbClr val="FF0000"/>
                </a:solidFill>
              </a:rPr>
              <a:t>2X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時間分配</a:t>
            </a:r>
            <a:endParaRPr kumimoji="1"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未能跟上進度</a:t>
            </a:r>
            <a:endParaRPr lang="en-US" altLang="zh-TW" sz="2000" dirty="0">
              <a:solidFill>
                <a:srgbClr val="FF33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981777" y="1173482"/>
            <a:ext cx="7504724" cy="415514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1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好處</a:t>
            </a:r>
            <a:r>
              <a:rPr kumimoji="1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kumimoji="1"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競爭激烈的學系，如</a:t>
            </a:r>
            <a:r>
              <a:rPr kumimoji="1"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醫科</a:t>
            </a:r>
            <a:r>
              <a:rPr kumimoji="1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 </a:t>
            </a:r>
            <a:r>
              <a:rPr kumimoji="1"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法律</a:t>
            </a:r>
            <a:r>
              <a:rPr kumimoji="1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1"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精算</a:t>
            </a:r>
            <a:r>
              <a:rPr kumimoji="1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1"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藥劑</a:t>
            </a:r>
            <a:r>
              <a:rPr kumimoji="1"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 </a:t>
            </a:r>
            <a:r>
              <a:rPr kumimoji="1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，大部分學生都修讀</a:t>
            </a:r>
            <a:r>
              <a:rPr kumimoji="1" lang="en-US" altLang="zh-TW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3X</a:t>
            </a:r>
            <a:r>
              <a:rPr kumimoji="1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kumimoji="1"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申請若達課程收生分數</a:t>
            </a:r>
            <a:r>
              <a:rPr kumimoji="1"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</a:t>
            </a:r>
            <a:r>
              <a:rPr kumimoji="1" lang="en-US" altLang="zh-TW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kumimoji="1"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分以上</a:t>
            </a:r>
            <a:r>
              <a:rPr kumimoji="1"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1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，且成績如其他學生</a:t>
            </a:r>
            <a:r>
              <a:rPr kumimoji="1"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相同</a:t>
            </a:r>
            <a:r>
              <a:rPr kumimoji="1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，第三科的成績或會作為獎勵分數 ，加入成績總分內。 </a:t>
            </a:r>
            <a:endParaRPr kumimoji="1"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0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41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8C266B9D-DC87-430A-8D3A-2E83639A17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9282F36-261B-49B3-8CA9-FB857C475A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900" y="341566"/>
            <a:ext cx="2777490" cy="712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87215C3-3B83-4BE7-9213-26E084BD61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83255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3A105D4-2907-419E-8223-4C266BA1E5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pic>
        <p:nvPicPr>
          <p:cNvPr id="3" name="圖片 2" descr="一張含有 文字, 螢幕擷取畫面, 字型, 圖表 的圖片&#10;&#10;AI 產生的內容可能不正確。">
            <a:extLst>
              <a:ext uri="{FF2B5EF4-FFF2-40B4-BE49-F238E27FC236}">
                <a16:creationId xmlns="" xmlns:a16="http://schemas.microsoft.com/office/drawing/2014/main" id="{77DB2550-0646-09D6-5DEC-9B6D8562B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68" y="458248"/>
            <a:ext cx="4602053" cy="39002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1EEE7F17-8E08-4C69-8E22-661908E6DF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899" y="4405256"/>
            <a:ext cx="8472550" cy="3876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18BA1482-C2BE-E35E-12CB-5FEC9435D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406" y="2408368"/>
            <a:ext cx="4333308" cy="190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91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D23C2DE3-687E-34F8-5799-13615210D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</p:spPr>
        <p:txBody>
          <a:bodyPr>
            <a:normAutofit/>
          </a:bodyPr>
          <a:lstStyle/>
          <a:p>
            <a:r>
              <a:rPr lang="en-US" altLang="zh-HK" u="none" strike="noStrike" dirty="0">
                <a:solidFill>
                  <a:srgbClr val="FFFEFF"/>
                </a:solidFill>
                <a:effectLst/>
              </a:rPr>
              <a:t>2023/24</a:t>
            </a:r>
            <a:r>
              <a:rPr lang="zh-HK" altLang="en-US" u="none" strike="noStrike" dirty="0">
                <a:solidFill>
                  <a:srgbClr val="FFFEFF"/>
                </a:solidFill>
                <a:effectLst/>
              </a:rPr>
              <a:t>學年最多高中學生修讀的</a:t>
            </a:r>
            <a:r>
              <a:rPr lang="en-US" altLang="zh-HK" dirty="0">
                <a:solidFill>
                  <a:srgbClr val="FFFEFF"/>
                </a:solidFill>
              </a:rPr>
              <a:t>1</a:t>
            </a:r>
            <a:r>
              <a:rPr lang="en-US" altLang="zh-HK" u="none" strike="noStrike" dirty="0">
                <a:solidFill>
                  <a:srgbClr val="FFFEFF"/>
                </a:solidFill>
                <a:effectLst/>
              </a:rPr>
              <a:t>0</a:t>
            </a:r>
            <a:r>
              <a:rPr lang="zh-HK" altLang="en-US" u="none" strike="noStrike" dirty="0">
                <a:solidFill>
                  <a:srgbClr val="FFFEFF"/>
                </a:solidFill>
                <a:effectLst/>
              </a:rPr>
              <a:t>個選修科目組合</a:t>
            </a:r>
            <a:r>
              <a:rPr lang="en-US" altLang="zh-HK" u="none" strike="noStrike" dirty="0">
                <a:solidFill>
                  <a:srgbClr val="FFFEFF"/>
                </a:solidFill>
                <a:effectLst/>
              </a:rPr>
              <a:t/>
            </a:r>
            <a:br>
              <a:rPr lang="en-US" altLang="zh-HK" u="none" strike="noStrike" dirty="0">
                <a:solidFill>
                  <a:srgbClr val="FFFEFF"/>
                </a:solidFill>
                <a:effectLst/>
              </a:rPr>
            </a:br>
            <a:r>
              <a:rPr lang="en-US" altLang="zh-HK" sz="1200" u="none" strike="noStrike" dirty="0">
                <a:solidFill>
                  <a:srgbClr val="FFFEFF"/>
                </a:solidFill>
                <a:effectLst/>
              </a:rPr>
              <a:t>https://</a:t>
            </a:r>
            <a:r>
              <a:rPr lang="en-US" altLang="zh-HK" sz="1200" u="none" strike="noStrike" dirty="0" err="1">
                <a:solidFill>
                  <a:srgbClr val="FFFEFF"/>
                </a:solidFill>
                <a:effectLst/>
              </a:rPr>
              <a:t>data.gov.hk</a:t>
            </a:r>
            <a:r>
              <a:rPr lang="en-US" altLang="zh-HK" sz="1200" u="none" strike="noStrike" dirty="0">
                <a:solidFill>
                  <a:srgbClr val="FFFEFF"/>
                </a:solidFill>
                <a:effectLst/>
              </a:rPr>
              <a:t>/</a:t>
            </a:r>
            <a:r>
              <a:rPr lang="en-US" altLang="zh-HK" sz="1200" u="none" strike="noStrike" dirty="0" err="1">
                <a:solidFill>
                  <a:srgbClr val="FFFEFF"/>
                </a:solidFill>
                <a:effectLst/>
              </a:rPr>
              <a:t>tc</a:t>
            </a:r>
            <a:r>
              <a:rPr lang="en-US" altLang="zh-HK" sz="1200" u="none" strike="noStrike" dirty="0">
                <a:solidFill>
                  <a:srgbClr val="FFFEFF"/>
                </a:solidFill>
                <a:effectLst/>
              </a:rPr>
              <a:t>-data/dataset/</a:t>
            </a:r>
            <a:r>
              <a:rPr lang="en-US" altLang="zh-HK" sz="1200" u="none" strike="noStrike" dirty="0" err="1">
                <a:solidFill>
                  <a:srgbClr val="FFFEFF"/>
                </a:solidFill>
                <a:effectLst/>
              </a:rPr>
              <a:t>hk</a:t>
            </a:r>
            <a:r>
              <a:rPr lang="en-US" altLang="zh-HK" sz="1200" u="none" strike="noStrike" dirty="0">
                <a:solidFill>
                  <a:srgbClr val="FFFEFF"/>
                </a:solidFill>
                <a:effectLst/>
              </a:rPr>
              <a:t>-</a:t>
            </a:r>
            <a:r>
              <a:rPr lang="en-US" altLang="zh-HK" sz="1200" u="none" strike="noStrike" dirty="0" err="1">
                <a:solidFill>
                  <a:srgbClr val="FFFEFF"/>
                </a:solidFill>
                <a:effectLst/>
              </a:rPr>
              <a:t>edb</a:t>
            </a:r>
            <a:r>
              <a:rPr lang="en-US" altLang="zh-HK" sz="1200" u="none" strike="noStrike" dirty="0">
                <a:solidFill>
                  <a:srgbClr val="FFFEFF"/>
                </a:solidFill>
                <a:effectLst/>
              </a:rPr>
              <a:t>-</a:t>
            </a:r>
            <a:r>
              <a:rPr lang="en-US" altLang="zh-HK" sz="1200" u="none" strike="noStrike" dirty="0" err="1">
                <a:solidFill>
                  <a:srgbClr val="FFFEFF"/>
                </a:solidFill>
                <a:effectLst/>
              </a:rPr>
              <a:t>subinfo</a:t>
            </a:r>
            <a:r>
              <a:rPr lang="en-US" altLang="zh-HK" sz="1200" u="none" strike="noStrike" dirty="0">
                <a:solidFill>
                  <a:srgbClr val="FFFEFF"/>
                </a:solidFill>
                <a:effectLst/>
              </a:rPr>
              <a:t>-ss-subject-info</a:t>
            </a:r>
            <a:endParaRPr lang="zh-HK" altLang="en-US" dirty="0">
              <a:solidFill>
                <a:srgbClr val="FFFEFF"/>
              </a:solidFill>
            </a:endParaRPr>
          </a:p>
        </p:txBody>
      </p:sp>
      <p:graphicFrame>
        <p:nvGraphicFramePr>
          <p:cNvPr id="11" name="內容版面配置區 10">
            <a:extLst>
              <a:ext uri="{FF2B5EF4-FFF2-40B4-BE49-F238E27FC236}">
                <a16:creationId xmlns="" xmlns:a16="http://schemas.microsoft.com/office/drawing/2014/main" id="{411A2EF4-35D7-6CB0-5BA4-A1E491507A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7910438"/>
              </p:ext>
            </p:extLst>
          </p:nvPr>
        </p:nvGraphicFramePr>
        <p:xfrm>
          <a:off x="685713" y="1635918"/>
          <a:ext cx="7772576" cy="3302292"/>
        </p:xfrm>
        <a:graphic>
          <a:graphicData uri="http://schemas.openxmlformats.org/drawingml/2006/table">
            <a:tbl>
              <a:tblPr>
                <a:tableStyleId>{DAEBA2B9-E1E5-41DB-879C-365A0B0C1559}</a:tableStyleId>
              </a:tblPr>
              <a:tblGrid>
                <a:gridCol w="501249">
                  <a:extLst>
                    <a:ext uri="{9D8B030D-6E8A-4147-A177-3AD203B41FA5}">
                      <a16:colId xmlns="" xmlns:a16="http://schemas.microsoft.com/office/drawing/2014/main" val="1998568294"/>
                    </a:ext>
                  </a:extLst>
                </a:gridCol>
                <a:gridCol w="2417884">
                  <a:extLst>
                    <a:ext uri="{9D8B030D-6E8A-4147-A177-3AD203B41FA5}">
                      <a16:colId xmlns="" xmlns:a16="http://schemas.microsoft.com/office/drawing/2014/main" val="3005838140"/>
                    </a:ext>
                  </a:extLst>
                </a:gridCol>
                <a:gridCol w="2435469">
                  <a:extLst>
                    <a:ext uri="{9D8B030D-6E8A-4147-A177-3AD203B41FA5}">
                      <a16:colId xmlns="" xmlns:a16="http://schemas.microsoft.com/office/drawing/2014/main" val="2158433376"/>
                    </a:ext>
                  </a:extLst>
                </a:gridCol>
                <a:gridCol w="2417974">
                  <a:extLst>
                    <a:ext uri="{9D8B030D-6E8A-4147-A177-3AD203B41FA5}">
                      <a16:colId xmlns="" xmlns:a16="http://schemas.microsoft.com/office/drawing/2014/main" val="532223631"/>
                    </a:ext>
                  </a:extLst>
                </a:gridCol>
              </a:tblGrid>
              <a:tr h="229890">
                <a:tc>
                  <a:txBody>
                    <a:bodyPr/>
                    <a:lstStyle/>
                    <a:p>
                      <a:pPr algn="ctr" fontAlgn="t"/>
                      <a:endParaRPr lang="zh-HK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HK" altLang="en-US" sz="1600" u="none" strike="noStrike" dirty="0">
                          <a:effectLst/>
                        </a:rPr>
                        <a:t>中六（香港中學文憑考試報名資料） </a:t>
                      </a:r>
                      <a:r>
                        <a:rPr lang="en-US" altLang="zh-HK" sz="1600" u="none" strike="noStrike" baseline="30000" dirty="0">
                          <a:effectLst/>
                        </a:rPr>
                        <a:t>1</a:t>
                      </a:r>
                      <a:endParaRPr lang="zh-HK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HK" altLang="en-US" sz="1600" u="none" strike="noStrike" dirty="0">
                          <a:effectLst/>
                        </a:rPr>
                        <a:t>中六（香港中學文憑考試報名資料） </a:t>
                      </a:r>
                      <a:r>
                        <a:rPr lang="en-US" altLang="zh-HK" sz="1600" u="none" strike="noStrike" baseline="30000" dirty="0">
                          <a:effectLst/>
                        </a:rPr>
                        <a:t>1</a:t>
                      </a:r>
                      <a:endParaRPr lang="zh-HK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HK" altLang="en-US" sz="1600" u="none" strike="noStrike">
                          <a:effectLst/>
                        </a:rPr>
                        <a:t>中六（香港中學文憑考試報名資料） </a:t>
                      </a:r>
                      <a:r>
                        <a:rPr lang="en-US" altLang="zh-HK" sz="1600" u="none" strike="noStrike" baseline="30000">
                          <a:effectLst/>
                        </a:rPr>
                        <a:t>1</a:t>
                      </a:r>
                      <a:endParaRPr lang="zh-HK" alt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extLst>
                  <a:ext uri="{0D108BD9-81ED-4DB2-BD59-A6C34878D82A}">
                    <a16:rowId xmlns="" xmlns:a16="http://schemas.microsoft.com/office/drawing/2014/main" val="1048419947"/>
                  </a:ext>
                </a:extLst>
              </a:tr>
              <a:tr h="229890">
                <a:tc>
                  <a:txBody>
                    <a:bodyPr/>
                    <a:lstStyle/>
                    <a:p>
                      <a:pPr algn="ctr" fontAlgn="t"/>
                      <a:endParaRPr lang="zh-HK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HK" altLang="en-US" sz="1600" u="none" strike="noStrike" dirty="0">
                          <a:effectLst/>
                        </a:rPr>
                        <a:t>科目組合</a:t>
                      </a:r>
                      <a:r>
                        <a:rPr lang="zh-HK" altLang="en-US" sz="1600" u="none" strike="noStrike" baseline="30000" dirty="0">
                          <a:effectLst/>
                        </a:rPr>
                        <a:t> </a:t>
                      </a:r>
                      <a:r>
                        <a:rPr lang="en-US" altLang="zh-HK" sz="1600" u="none" strike="noStrike" baseline="30000" dirty="0">
                          <a:effectLst/>
                        </a:rPr>
                        <a:t>2</a:t>
                      </a:r>
                      <a:endParaRPr lang="zh-HK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HK" altLang="en-US" sz="1600" u="none" strike="noStrike">
                          <a:effectLst/>
                        </a:rPr>
                        <a:t>修讀的學生（數目）</a:t>
                      </a:r>
                      <a:endParaRPr lang="zh-HK" alt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HK" altLang="en-US" sz="1600" u="none" strike="noStrike">
                          <a:effectLst/>
                        </a:rPr>
                        <a:t>修讀的學生（</a:t>
                      </a:r>
                      <a:r>
                        <a:rPr lang="en-US" altLang="zh-HK" sz="1600" u="none" strike="noStrike">
                          <a:effectLst/>
                        </a:rPr>
                        <a:t>%</a:t>
                      </a:r>
                      <a:r>
                        <a:rPr lang="zh-HK" altLang="en-US" sz="1600" u="none" strike="noStrike">
                          <a:effectLst/>
                        </a:rPr>
                        <a:t>）</a:t>
                      </a:r>
                      <a:endParaRPr lang="zh-HK" alt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extLst>
                  <a:ext uri="{0D108BD9-81ED-4DB2-BD59-A6C34878D82A}">
                    <a16:rowId xmlns="" xmlns:a16="http://schemas.microsoft.com/office/drawing/2014/main" val="1754808051"/>
                  </a:ext>
                </a:extLst>
              </a:tr>
              <a:tr h="229890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H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</a:t>
                      </a:r>
                      <a:endParaRPr lang="zh-HK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HK" altLang="en-US" sz="1600" u="none" strike="noStrike" dirty="0">
                          <a:effectLst/>
                        </a:rPr>
                        <a:t>生物 化學 物理</a:t>
                      </a:r>
                      <a:endParaRPr lang="zh-HK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HK" sz="1600" u="none" strike="noStrike" dirty="0">
                          <a:effectLst/>
                        </a:rPr>
                        <a:t>2,236</a:t>
                      </a:r>
                      <a:endParaRPr lang="en-US" altLang="zh-HK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HK" sz="1600" u="none" strike="noStrike">
                          <a:effectLst/>
                        </a:rPr>
                        <a:t>5.29%</a:t>
                      </a:r>
                      <a:endParaRPr lang="en-US" altLang="zh-HK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extLst>
                  <a:ext uri="{0D108BD9-81ED-4DB2-BD59-A6C34878D82A}">
                    <a16:rowId xmlns="" xmlns:a16="http://schemas.microsoft.com/office/drawing/2014/main" val="3891606052"/>
                  </a:ext>
                </a:extLst>
              </a:tr>
              <a:tr h="229890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H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</a:t>
                      </a:r>
                      <a:endParaRPr lang="zh-HK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HK" altLang="en-US" sz="1600" u="none" strike="noStrike" dirty="0">
                          <a:effectLst/>
                        </a:rPr>
                        <a:t>企業會財 經濟</a:t>
                      </a:r>
                      <a:endParaRPr lang="zh-HK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HK" sz="1600" u="none" strike="noStrike" dirty="0">
                          <a:effectLst/>
                        </a:rPr>
                        <a:t>1,868</a:t>
                      </a:r>
                      <a:endParaRPr lang="en-US" altLang="zh-HK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HK" sz="1600" u="none" strike="noStrike">
                          <a:effectLst/>
                        </a:rPr>
                        <a:t>4.42%</a:t>
                      </a:r>
                      <a:endParaRPr lang="en-US" altLang="zh-HK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extLst>
                  <a:ext uri="{0D108BD9-81ED-4DB2-BD59-A6C34878D82A}">
                    <a16:rowId xmlns="" xmlns:a16="http://schemas.microsoft.com/office/drawing/2014/main" val="2533858180"/>
                  </a:ext>
                </a:extLst>
              </a:tr>
              <a:tr h="229890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H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</a:t>
                      </a:r>
                      <a:endParaRPr lang="zh-HK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HK" altLang="en-US" sz="1600" u="none" strike="noStrike" dirty="0">
                          <a:effectLst/>
                        </a:rPr>
                        <a:t>生物 化學</a:t>
                      </a:r>
                      <a:endParaRPr lang="zh-HK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HK" sz="1600" u="none" strike="noStrike" dirty="0">
                          <a:effectLst/>
                        </a:rPr>
                        <a:t>1,705</a:t>
                      </a:r>
                      <a:endParaRPr lang="en-US" altLang="zh-HK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HK" sz="1600" u="none" strike="noStrike">
                          <a:effectLst/>
                        </a:rPr>
                        <a:t>4.03%</a:t>
                      </a:r>
                      <a:endParaRPr lang="en-US" altLang="zh-HK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extLst>
                  <a:ext uri="{0D108BD9-81ED-4DB2-BD59-A6C34878D82A}">
                    <a16:rowId xmlns="" xmlns:a16="http://schemas.microsoft.com/office/drawing/2014/main" val="2251115718"/>
                  </a:ext>
                </a:extLst>
              </a:tr>
              <a:tr h="229890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H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</a:t>
                      </a:r>
                      <a:endParaRPr lang="zh-HK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HK" altLang="en-US" sz="1600" u="none" strike="noStrike" dirty="0">
                          <a:effectLst/>
                        </a:rPr>
                        <a:t>化學 物理</a:t>
                      </a:r>
                      <a:endParaRPr lang="zh-HK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HK" sz="1600" u="none" strike="noStrike" dirty="0">
                          <a:effectLst/>
                        </a:rPr>
                        <a:t>1,630</a:t>
                      </a:r>
                      <a:endParaRPr lang="en-US" altLang="zh-HK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HK" sz="1600" u="none" strike="noStrike">
                          <a:effectLst/>
                        </a:rPr>
                        <a:t>3.86%</a:t>
                      </a:r>
                      <a:endParaRPr lang="en-US" altLang="zh-HK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extLst>
                  <a:ext uri="{0D108BD9-81ED-4DB2-BD59-A6C34878D82A}">
                    <a16:rowId xmlns="" xmlns:a16="http://schemas.microsoft.com/office/drawing/2014/main" val="2575747066"/>
                  </a:ext>
                </a:extLst>
              </a:tr>
              <a:tr h="229890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H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</a:t>
                      </a:r>
                      <a:endParaRPr lang="zh-HK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HK" altLang="en-US" sz="1600" u="none" strike="noStrike">
                          <a:effectLst/>
                        </a:rPr>
                        <a:t>生物 化學 經濟</a:t>
                      </a:r>
                      <a:endParaRPr lang="zh-HK" alt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HK" sz="1600" u="none" strike="noStrike" dirty="0">
                          <a:effectLst/>
                        </a:rPr>
                        <a:t>1,024</a:t>
                      </a:r>
                      <a:endParaRPr lang="en-US" altLang="zh-HK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HK" sz="1600" u="none" strike="noStrike">
                          <a:effectLst/>
                        </a:rPr>
                        <a:t>2.42%</a:t>
                      </a:r>
                      <a:endParaRPr lang="en-US" altLang="zh-HK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extLst>
                  <a:ext uri="{0D108BD9-81ED-4DB2-BD59-A6C34878D82A}">
                    <a16:rowId xmlns="" xmlns:a16="http://schemas.microsoft.com/office/drawing/2014/main" val="2469025014"/>
                  </a:ext>
                </a:extLst>
              </a:tr>
              <a:tr h="229890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H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</a:t>
                      </a:r>
                      <a:endParaRPr lang="zh-HK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HK" altLang="en-US" sz="1600" u="none" strike="noStrike">
                          <a:effectLst/>
                        </a:rPr>
                        <a:t>資訊科技 物理</a:t>
                      </a:r>
                      <a:endParaRPr lang="zh-HK" alt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HK" sz="1600" u="none" strike="noStrike" dirty="0">
                          <a:effectLst/>
                        </a:rPr>
                        <a:t>784</a:t>
                      </a:r>
                      <a:endParaRPr lang="en-US" altLang="zh-HK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HK" sz="1600" u="none" strike="noStrike" dirty="0">
                          <a:effectLst/>
                        </a:rPr>
                        <a:t>1.85%</a:t>
                      </a:r>
                      <a:endParaRPr lang="en-US" altLang="zh-HK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extLst>
                  <a:ext uri="{0D108BD9-81ED-4DB2-BD59-A6C34878D82A}">
                    <a16:rowId xmlns="" xmlns:a16="http://schemas.microsoft.com/office/drawing/2014/main" val="1300899444"/>
                  </a:ext>
                </a:extLst>
              </a:tr>
              <a:tr h="229890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H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</a:t>
                      </a:r>
                      <a:endParaRPr lang="zh-HK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HK" altLang="en-US" sz="1600" u="none" strike="noStrike">
                          <a:effectLst/>
                        </a:rPr>
                        <a:t>中史 歷史</a:t>
                      </a:r>
                      <a:endParaRPr lang="zh-HK" alt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HK" sz="1600" u="none" strike="noStrike" dirty="0">
                          <a:effectLst/>
                        </a:rPr>
                        <a:t>628</a:t>
                      </a:r>
                      <a:endParaRPr lang="en-US" altLang="zh-HK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HK" sz="1600" u="none" strike="noStrike" dirty="0">
                          <a:effectLst/>
                        </a:rPr>
                        <a:t>1.49%</a:t>
                      </a:r>
                      <a:endParaRPr lang="en-US" altLang="zh-HK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extLst>
                  <a:ext uri="{0D108BD9-81ED-4DB2-BD59-A6C34878D82A}">
                    <a16:rowId xmlns="" xmlns:a16="http://schemas.microsoft.com/office/drawing/2014/main" val="90007663"/>
                  </a:ext>
                </a:extLst>
              </a:tr>
              <a:tr h="229890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H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</a:t>
                      </a:r>
                      <a:endParaRPr lang="zh-HK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HK" altLang="en-US" sz="1600" u="none" strike="noStrike">
                          <a:effectLst/>
                        </a:rPr>
                        <a:t>生物 經濟</a:t>
                      </a:r>
                      <a:endParaRPr lang="zh-HK" alt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HK" sz="1600" u="none" strike="noStrike" dirty="0">
                          <a:effectLst/>
                        </a:rPr>
                        <a:t>593</a:t>
                      </a:r>
                      <a:endParaRPr lang="en-US" altLang="zh-HK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HK" sz="1600" u="none" strike="noStrike" dirty="0">
                          <a:effectLst/>
                        </a:rPr>
                        <a:t>1.40%</a:t>
                      </a:r>
                      <a:endParaRPr lang="en-US" altLang="zh-HK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extLst>
                  <a:ext uri="{0D108BD9-81ED-4DB2-BD59-A6C34878D82A}">
                    <a16:rowId xmlns="" xmlns:a16="http://schemas.microsoft.com/office/drawing/2014/main" val="3490146070"/>
                  </a:ext>
                </a:extLst>
              </a:tr>
              <a:tr h="229890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H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</a:t>
                      </a:r>
                      <a:endParaRPr lang="zh-HK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HK" altLang="en-US" sz="1600" u="none" strike="noStrike">
                          <a:effectLst/>
                        </a:rPr>
                        <a:t>經濟 地理</a:t>
                      </a:r>
                      <a:endParaRPr lang="zh-HK" alt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HK" sz="1600" u="none" strike="noStrike" dirty="0">
                          <a:effectLst/>
                        </a:rPr>
                        <a:t>592</a:t>
                      </a:r>
                      <a:endParaRPr lang="en-US" altLang="zh-HK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HK" sz="1600" u="none" strike="noStrike" dirty="0">
                          <a:effectLst/>
                        </a:rPr>
                        <a:t>1.40%</a:t>
                      </a:r>
                      <a:endParaRPr lang="en-US" altLang="zh-HK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extLst>
                  <a:ext uri="{0D108BD9-81ED-4DB2-BD59-A6C34878D82A}">
                    <a16:rowId xmlns="" xmlns:a16="http://schemas.microsoft.com/office/drawing/2014/main" val="3486615927"/>
                  </a:ext>
                </a:extLst>
              </a:tr>
              <a:tr h="229890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H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10</a:t>
                      </a:r>
                      <a:endParaRPr lang="zh-HK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HK" altLang="en-US" sz="1600" u="none" strike="noStrike">
                          <a:effectLst/>
                        </a:rPr>
                        <a:t>生物 地理</a:t>
                      </a:r>
                      <a:endParaRPr lang="zh-HK" alt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HK" sz="1600" u="none" strike="noStrike">
                          <a:effectLst/>
                        </a:rPr>
                        <a:t>544</a:t>
                      </a:r>
                      <a:endParaRPr lang="en-US" altLang="zh-HK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HK" sz="1600" u="none" strike="noStrike" dirty="0">
                          <a:effectLst/>
                        </a:rPr>
                        <a:t>1.29%</a:t>
                      </a:r>
                      <a:endParaRPr lang="en-US" altLang="zh-HK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1031" marR="11031" marT="11031" marB="0"/>
                </a:tc>
                <a:extLst>
                  <a:ext uri="{0D108BD9-81ED-4DB2-BD59-A6C34878D82A}">
                    <a16:rowId xmlns="" xmlns:a16="http://schemas.microsoft.com/office/drawing/2014/main" val="2008778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7045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zh-TW" altLang="en-US" sz="2800">
                <a:solidFill>
                  <a:srgbClr val="FFFEFF"/>
                </a:solidFill>
                <a:sym typeface="Arial"/>
              </a:rPr>
              <a:t>選科疑問</a:t>
            </a:r>
            <a:endParaRPr lang="en-US" altLang="zh-HK" sz="2800">
              <a:solidFill>
                <a:srgbClr val="FFFEFF"/>
              </a:solidFill>
              <a:sym typeface="Arial"/>
            </a:endParaRPr>
          </a:p>
        </p:txBody>
      </p:sp>
      <p:graphicFrame>
        <p:nvGraphicFramePr>
          <p:cNvPr id="6" name="文字方塊 3">
            <a:extLst>
              <a:ext uri="{FF2B5EF4-FFF2-40B4-BE49-F238E27FC236}">
                <a16:creationId xmlns="" xmlns:a16="http://schemas.microsoft.com/office/drawing/2014/main" id="{4EED3A3B-D105-6DD6-A7A2-1F3FE7F892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2693996"/>
              </p:ext>
            </p:extLst>
          </p:nvPr>
        </p:nvGraphicFramePr>
        <p:xfrm>
          <a:off x="435768" y="1635918"/>
          <a:ext cx="8272463" cy="2758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18616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8C266B9D-DC87-430A-8D3A-2E83639A17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9282F36-261B-49B3-8CA9-FB857C475A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900" y="341566"/>
            <a:ext cx="2777490" cy="712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87215C3-3B83-4BE7-9213-26E084BD61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83255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3A105D4-2907-419E-8223-4C266BA1E5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pic>
        <p:nvPicPr>
          <p:cNvPr id="3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9"/>
          <a:stretch/>
        </p:blipFill>
        <p:spPr bwMode="auto">
          <a:xfrm>
            <a:off x="1182550" y="449793"/>
            <a:ext cx="6773805" cy="39002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1EEE7F17-8E08-4C69-8E22-661908E6DF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899" y="4405256"/>
            <a:ext cx="8472550" cy="3876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711224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94E9B77-A24A-4879-AC16-8DC930AD21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CA37055-08E9-4FC6-909B-D66887E60F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849C8B35-87B0-40F5-9664-9C29A0D36E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0C88BA7A-8734-4875-A572-8D0AA2A27B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F92989FB-1024-49B7-BDF1-B3CE27D486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FFF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59671" y="778475"/>
            <a:ext cx="2290568" cy="3531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457200">
              <a:spcBef>
                <a:spcPct val="0"/>
              </a:spcBef>
              <a:spcAft>
                <a:spcPts val="600"/>
              </a:spcAft>
              <a:defRPr/>
            </a:pPr>
            <a:r>
              <a:rPr lang="zh-TW" altLang="en-US" sz="2800" kern="1200" cap="all">
                <a:solidFill>
                  <a:schemeClr val="accent1"/>
                </a:solidFill>
                <a:latin typeface="+mj-lt"/>
                <a:ea typeface="+mj-ea"/>
                <a:cs typeface="+mj-cs"/>
                <a:sym typeface="Arvo"/>
              </a:rPr>
              <a:t>如何決擇</a:t>
            </a:r>
            <a:r>
              <a:rPr lang="en-US" altLang="zh-TW" sz="2800" kern="1200" cap="all">
                <a:solidFill>
                  <a:schemeClr val="accent1"/>
                </a:solidFill>
                <a:latin typeface="+mj-lt"/>
                <a:ea typeface="+mj-ea"/>
                <a:cs typeface="+mj-cs"/>
                <a:sym typeface="Arvo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FEE959E-BF10-4204-9556-D1707088D4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DDD17B6A-CB37-4005-9681-A20AFCDC78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3B7BBDE9-DAED-40B0-A640-503C918D1CE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7BC7EA7B-802E-41F4-8926-C4475287AA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85138" y="542923"/>
            <a:ext cx="5623962" cy="42576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graphicFrame>
        <p:nvGraphicFramePr>
          <p:cNvPr id="9" name="內容版面配置區 2">
            <a:extLst>
              <a:ext uri="{FF2B5EF4-FFF2-40B4-BE49-F238E27FC236}">
                <a16:creationId xmlns="" xmlns:a16="http://schemas.microsoft.com/office/drawing/2014/main" id="{EDBFF0F0-7A6A-C330-E8F7-105DABF183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871391"/>
              </p:ext>
            </p:extLst>
          </p:nvPr>
        </p:nvGraphicFramePr>
        <p:xfrm>
          <a:off x="3448828" y="778475"/>
          <a:ext cx="5259278" cy="3531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97570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1">
            <a:extLst>
              <a:ext uri="{FF2B5EF4-FFF2-40B4-BE49-F238E27FC236}">
                <a16:creationId xmlns="" xmlns:a16="http://schemas.microsoft.com/office/drawing/2014/main" id="{6BFF1E8A-3E3F-4A67-97F8-32C8D41238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25" name="Rectangle 13">
            <a:extLst>
              <a:ext uri="{FF2B5EF4-FFF2-40B4-BE49-F238E27FC236}">
                <a16:creationId xmlns="" xmlns:a16="http://schemas.microsoft.com/office/drawing/2014/main" id="{D0BBA9C7-5B8B-474E-9392-E742C78ED5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26" name="Rectangle 15">
            <a:extLst>
              <a:ext uri="{FF2B5EF4-FFF2-40B4-BE49-F238E27FC236}">
                <a16:creationId xmlns="" xmlns:a16="http://schemas.microsoft.com/office/drawing/2014/main" id="{1D52F3B2-AFE1-41E8-9E34-D2B02A6582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27" name="Rectangle 17">
            <a:extLst>
              <a:ext uri="{FF2B5EF4-FFF2-40B4-BE49-F238E27FC236}">
                <a16:creationId xmlns="" xmlns:a16="http://schemas.microsoft.com/office/drawing/2014/main" id="{C16E6DBF-82B5-4B52-B1C5-E1C756AC57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 useBgFill="1">
        <p:nvSpPr>
          <p:cNvPr id="28" name="Rectangle 19">
            <a:extLst>
              <a:ext uri="{FF2B5EF4-FFF2-40B4-BE49-F238E27FC236}">
                <a16:creationId xmlns="" xmlns:a16="http://schemas.microsoft.com/office/drawing/2014/main" id="{B8DD2392-397B-48BF-BEFA-EA1FB881CA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圖片 1" descr="一張含有 文字, 鮮豔, 圓形, 筆跡 的圖片&#10;&#10;AI 產生的內容可能不正確。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/>
          <a:stretch/>
        </p:blipFill>
        <p:spPr>
          <a:xfrm>
            <a:off x="20" y="-8782"/>
            <a:ext cx="9143980" cy="514349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767902" y="526617"/>
            <a:ext cx="7608195" cy="7603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457200">
              <a:spcBef>
                <a:spcPct val="0"/>
              </a:spcBef>
              <a:spcAft>
                <a:spcPts val="600"/>
              </a:spcAft>
              <a:defRPr/>
            </a:pPr>
            <a:r>
              <a:rPr lang="zh-TW" altLang="en-US" sz="2800" kern="1200" cap="all">
                <a:solidFill>
                  <a:schemeClr val="tx1"/>
                </a:solidFill>
                <a:latin typeface="+mj-lt"/>
                <a:ea typeface="+mj-ea"/>
                <a:cs typeface="+mj-cs"/>
              </a:rPr>
              <a:t>從業員是文科抑或理科背景</a:t>
            </a:r>
            <a:r>
              <a:rPr lang="en-US" altLang="zh-TW" sz="2800" kern="1200" cap="all">
                <a:solidFill>
                  <a:schemeClr val="tx1"/>
                </a:solidFill>
                <a:latin typeface="+mj-lt"/>
                <a:ea typeface="+mj-ea"/>
                <a:cs typeface="+mj-cs"/>
              </a:rPr>
              <a:t>? </a:t>
            </a:r>
          </a:p>
        </p:txBody>
      </p:sp>
      <p:sp>
        <p:nvSpPr>
          <p:cNvPr id="3" name="Rectangle 276"/>
          <p:cNvSpPr txBox="1">
            <a:spLocks noChangeArrowheads="1"/>
          </p:cNvSpPr>
          <p:nvPr/>
        </p:nvSpPr>
        <p:spPr>
          <a:xfrm>
            <a:off x="723899" y="1635372"/>
            <a:ext cx="7696201" cy="2758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 defTabSz="457200">
              <a:spcBef>
                <a:spcPct val="20000"/>
              </a:spcBef>
              <a:spcAft>
                <a:spcPts val="600"/>
              </a:spcAft>
              <a:buClr>
                <a:srgbClr val="6063E1"/>
              </a:buClr>
              <a:buSzPct val="92000"/>
              <a:buFont typeface="Wingdings 2" panose="05020102010507070707" pitchFamily="18" charset="2"/>
              <a:buChar char=""/>
            </a:pPr>
            <a:r>
              <a:rPr kumimoji="1" lang="zh-TW" alt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新高中課程的組合多元化。</a:t>
            </a:r>
            <a:endParaRPr kumimoji="1" lang="en-US" altLang="zh-TW" sz="28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marL="457200" indent="-457200" defTabSz="457200">
              <a:spcBef>
                <a:spcPct val="20000"/>
              </a:spcBef>
              <a:spcAft>
                <a:spcPts val="600"/>
              </a:spcAft>
              <a:buClr>
                <a:srgbClr val="6063E1"/>
              </a:buClr>
              <a:buSzPct val="92000"/>
              <a:buFont typeface="Wingdings 2" panose="05020102010507070707" pitchFamily="18" charset="2"/>
              <a:buChar char=""/>
            </a:pPr>
            <a:endParaRPr kumimoji="1" lang="en-US" altLang="zh-TW" sz="28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marL="457200" indent="-457200" defTabSz="457200">
              <a:spcBef>
                <a:spcPct val="20000"/>
              </a:spcBef>
              <a:spcAft>
                <a:spcPts val="600"/>
              </a:spcAft>
              <a:buClr>
                <a:srgbClr val="6063E1"/>
              </a:buClr>
              <a:buSzPct val="92000"/>
              <a:buFont typeface="Wingdings 2" panose="05020102010507070707" pitchFamily="18" charset="2"/>
              <a:buChar char=""/>
            </a:pPr>
            <a:r>
              <a:rPr kumimoji="1" lang="zh-TW" altLang="en-US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現就一些同學感興趣的職業探討一下從業員的背景，看看他們的職業是否須修讀理科。</a:t>
            </a:r>
            <a:endParaRPr kumimoji="1" lang="en-US" altLang="zh-TW" sz="28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9351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4"/>
          <p:cNvPicPr>
            <a:picLocks noChangeAspect="1"/>
          </p:cNvPicPr>
          <p:nvPr/>
        </p:nvPicPr>
        <p:blipFill rotWithShape="1">
          <a:blip r:embed="rId3"/>
          <a:srcRect t="22665"/>
          <a:stretch/>
        </p:blipFill>
        <p:spPr>
          <a:xfrm>
            <a:off x="1142562" y="1223465"/>
            <a:ext cx="6968299" cy="3055024"/>
          </a:xfrm>
          <a:prstGeom prst="rect">
            <a:avLst/>
          </a:prstGeom>
          <a:effectLst>
            <a:softEdge rad="112500"/>
          </a:effec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686845" y="648239"/>
            <a:ext cx="5535022" cy="783044"/>
          </a:xfrm>
          <a:prstGeom prst="rect">
            <a:avLst/>
          </a:prstGeom>
        </p:spPr>
        <p:txBody>
          <a:bodyPr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270718">
              <a:defRPr/>
            </a:pPr>
            <a:r>
              <a:rPr kumimoji="1" lang="zh-TW" altLang="en-US" sz="28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新高中課程</a:t>
            </a:r>
          </a:p>
        </p:txBody>
      </p:sp>
      <p:sp>
        <p:nvSpPr>
          <p:cNvPr id="5" name="橢圓 4"/>
          <p:cNvSpPr/>
          <p:nvPr/>
        </p:nvSpPr>
        <p:spPr>
          <a:xfrm>
            <a:off x="1762298" y="3433156"/>
            <a:ext cx="1288473" cy="349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1390870" y="3362740"/>
            <a:ext cx="2031325" cy="489967"/>
            <a:chOff x="1365612" y="4050132"/>
            <a:chExt cx="2031325" cy="489967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844" y="4101888"/>
              <a:ext cx="1388863" cy="438211"/>
            </a:xfrm>
            <a:prstGeom prst="rect">
              <a:avLst/>
            </a:prstGeom>
          </p:spPr>
        </p:pic>
        <p:sp>
          <p:nvSpPr>
            <p:cNvPr id="3" name="文字方塊 2"/>
            <p:cNvSpPr txBox="1"/>
            <p:nvPr/>
          </p:nvSpPr>
          <p:spPr>
            <a:xfrm>
              <a:off x="1365612" y="4050132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800" b="1" i="0" dirty="0">
                  <a:solidFill>
                    <a:srgbClr val="202122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公民與社會發展科</a:t>
              </a:r>
              <a:endParaRPr lang="zh-HK" altLang="en-US" sz="1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913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1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120253"/>
              </p:ext>
            </p:extLst>
          </p:nvPr>
        </p:nvGraphicFramePr>
        <p:xfrm>
          <a:off x="903113" y="469909"/>
          <a:ext cx="7270044" cy="4562882"/>
        </p:xfrm>
        <a:graphic>
          <a:graphicData uri="http://schemas.openxmlformats.org/drawingml/2006/table">
            <a:tbl>
              <a:tblPr/>
              <a:tblGrid>
                <a:gridCol w="49870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8295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6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職業</a:t>
                      </a:r>
                    </a:p>
                  </a:txBody>
                  <a:tcPr marL="68580" marR="68580" marT="34286" marB="3428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大部分從業員的背景</a:t>
                      </a:r>
                    </a:p>
                  </a:txBody>
                  <a:tcPr marL="68580" marR="68580" marT="34286" marB="3428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05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工商管理人員</a:t>
                      </a: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、會計師</a:t>
                      </a: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文</a:t>
                      </a:r>
                      <a:r>
                        <a:rPr kumimoji="1" lang="en-GB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/</a:t>
                      </a:r>
                      <a:r>
                        <a:rPr kumimoji="1" lang="zh-TW" alt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理</a:t>
                      </a: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05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銀行經理、基金經理</a:t>
                      </a: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文</a:t>
                      </a:r>
                      <a:r>
                        <a:rPr kumimoji="1" lang="en-GB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/</a:t>
                      </a:r>
                      <a:r>
                        <a:rPr kumimoji="1" lang="zh-TW" alt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理</a:t>
                      </a: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90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中小學教師、校長、大學講師</a:t>
                      </a: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文</a:t>
                      </a:r>
                      <a:r>
                        <a:rPr kumimoji="1" lang="en-GB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/</a:t>
                      </a: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理</a:t>
                      </a: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05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建築師</a:t>
                      </a: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文</a:t>
                      </a:r>
                      <a:r>
                        <a:rPr kumimoji="1" lang="en-GB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/</a:t>
                      </a: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理</a:t>
                      </a: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05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政務官、政府部門行政人員</a:t>
                      </a: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文</a:t>
                      </a:r>
                      <a:r>
                        <a:rPr kumimoji="1" lang="en-GB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/</a:t>
                      </a: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理</a:t>
                      </a: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05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談判專家、社工</a:t>
                      </a: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文</a:t>
                      </a:r>
                      <a:r>
                        <a:rPr kumimoji="1" lang="en-GB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/</a:t>
                      </a: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理</a:t>
                      </a: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17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翻譯師</a:t>
                      </a: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文</a:t>
                      </a:r>
                      <a:r>
                        <a:rPr kumimoji="1" lang="en-GB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/</a:t>
                      </a: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理</a:t>
                      </a: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205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設計師</a:t>
                      </a:r>
                      <a:r>
                        <a:rPr kumimoji="1" lang="en-GB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(</a:t>
                      </a: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室內、美術等</a:t>
                      </a:r>
                      <a:r>
                        <a:rPr kumimoji="1" lang="en-GB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文</a:t>
                      </a:r>
                      <a:r>
                        <a:rPr kumimoji="1" lang="en-GB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/</a:t>
                      </a: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理</a:t>
                      </a: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290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紀律部隊人員</a:t>
                      </a:r>
                      <a:r>
                        <a:rPr kumimoji="1" lang="en-GB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(</a:t>
                      </a: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督察、消防隊長等</a:t>
                      </a:r>
                      <a:r>
                        <a:rPr kumimoji="1" lang="en-GB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文</a:t>
                      </a:r>
                      <a:r>
                        <a:rPr kumimoji="1" lang="en-GB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/</a:t>
                      </a: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理</a:t>
                      </a: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205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編輯、導演、電台</a:t>
                      </a:r>
                      <a:r>
                        <a:rPr kumimoji="1" lang="en-GB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DJ</a:t>
                      </a: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文</a:t>
                      </a:r>
                      <a:r>
                        <a:rPr kumimoji="1" lang="en-GB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/</a:t>
                      </a: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理</a:t>
                      </a: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217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律師</a:t>
                      </a: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文</a:t>
                      </a:r>
                      <a:r>
                        <a:rPr kumimoji="1" lang="en-GB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/</a:t>
                      </a: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理</a:t>
                      </a: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205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市場推廣經理</a:t>
                      </a: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文</a:t>
                      </a:r>
                      <a:r>
                        <a:rPr kumimoji="1" lang="en-GB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/</a:t>
                      </a: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理</a:t>
                      </a: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205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酒店公關經理</a:t>
                      </a: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文</a:t>
                      </a:r>
                      <a:r>
                        <a:rPr kumimoji="1" lang="en-GB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/</a:t>
                      </a: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理</a:t>
                      </a:r>
                    </a:p>
                  </a:txBody>
                  <a:tcPr marL="68580" marR="68580" marT="34286" marB="3428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047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2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087529"/>
              </p:ext>
            </p:extLst>
          </p:nvPr>
        </p:nvGraphicFramePr>
        <p:xfrm>
          <a:off x="960482" y="510124"/>
          <a:ext cx="7167518" cy="3098040"/>
        </p:xfrm>
        <a:graphic>
          <a:graphicData uri="http://schemas.openxmlformats.org/drawingml/2006/table">
            <a:tbl>
              <a:tblPr/>
              <a:tblGrid>
                <a:gridCol w="42191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483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141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職業</a:t>
                      </a:r>
                    </a:p>
                  </a:txBody>
                  <a:tcPr marL="68580" marR="68580" marT="34271" marB="3427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大部分從業員的背景</a:t>
                      </a:r>
                    </a:p>
                  </a:txBody>
                  <a:tcPr marL="68580" marR="68580" marT="34271" marB="3427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79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醫生、法醫官</a:t>
                      </a:r>
                    </a:p>
                  </a:txBody>
                  <a:tcPr marL="68580" marR="68580" marT="34271" marB="3427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理科</a:t>
                      </a:r>
                    </a:p>
                  </a:txBody>
                  <a:tcPr marL="68580" marR="68580" marT="34271" marB="3427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79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藥劑師、化驗師</a:t>
                      </a:r>
                    </a:p>
                  </a:txBody>
                  <a:tcPr marL="68580" marR="68580" marT="34271" marB="3427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理科</a:t>
                      </a:r>
                    </a:p>
                  </a:txBody>
                  <a:tcPr marL="68580" marR="68580" marT="34271" marB="3427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79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物理治療師、職業治療師</a:t>
                      </a:r>
                    </a:p>
                  </a:txBody>
                  <a:tcPr marL="68580" marR="68580" marT="34271" marB="3427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理科</a:t>
                      </a:r>
                    </a:p>
                  </a:txBody>
                  <a:tcPr marL="68580" marR="68580" marT="34271" marB="3427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79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工程師</a:t>
                      </a:r>
                      <a:r>
                        <a:rPr kumimoji="1" lang="en-GB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(</a:t>
                      </a: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土木、電子等</a:t>
                      </a:r>
                      <a:r>
                        <a:rPr kumimoji="1" lang="en-GB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34271" marB="3427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理科</a:t>
                      </a:r>
                    </a:p>
                  </a:txBody>
                  <a:tcPr marL="68580" marR="68580" marT="34271" marB="3427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79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程式設計員、資訊科技人員</a:t>
                      </a:r>
                    </a:p>
                  </a:txBody>
                  <a:tcPr marL="68580" marR="68580" marT="34271" marB="3427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理科</a:t>
                      </a:r>
                    </a:p>
                  </a:txBody>
                  <a:tcPr marL="68580" marR="68580" marT="34271" marB="3427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79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自然科學訮究人員</a:t>
                      </a:r>
                    </a:p>
                  </a:txBody>
                  <a:tcPr marL="68580" marR="68580" marT="34271" marB="3427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理科</a:t>
                      </a:r>
                    </a:p>
                  </a:txBody>
                  <a:tcPr marL="68580" marR="68580" marT="34271" marB="3427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79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視光師</a:t>
                      </a:r>
                    </a:p>
                  </a:txBody>
                  <a:tcPr marL="68580" marR="68580" marT="34271" marB="3427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理科</a:t>
                      </a:r>
                    </a:p>
                  </a:txBody>
                  <a:tcPr marL="68580" marR="68580" marT="34271" marB="3427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479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統計師、精算師</a:t>
                      </a:r>
                      <a:r>
                        <a:rPr kumimoji="1" lang="en-GB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(</a:t>
                      </a: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保險業</a:t>
                      </a:r>
                      <a:r>
                        <a:rPr kumimoji="1" lang="en-GB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34271" marB="3427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理科</a:t>
                      </a:r>
                    </a:p>
                  </a:txBody>
                  <a:tcPr marL="68580" marR="68580" marT="34271" marB="3427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960482" y="3773524"/>
            <a:ext cx="7167518" cy="9233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zh-TW" altLang="en-GB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由上表可見，有志投身某些行業的同學，如醫生和工程師等，須選擇理科；但不少職業，其實文理科生均可，最重要的是同學本身是否有良好的  </a:t>
            </a:r>
            <a:r>
              <a:rPr kumimoji="1" lang="zh-TW" altLang="en-GB" sz="1800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學業成績和語言能力</a:t>
            </a:r>
            <a:r>
              <a:rPr kumimoji="1" lang="zh-TW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。</a:t>
            </a:r>
            <a:endParaRPr kumimoji="1" lang="zh-TW" altLang="en-GB" sz="1800" i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9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172564" y="397673"/>
            <a:ext cx="51423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ts val="0"/>
              </a:spcBef>
              <a:buClr>
                <a:srgbClr val="7198A9"/>
              </a:buClr>
              <a:buSzPts val="1400"/>
              <a:buNone/>
            </a:pPr>
            <a:r>
              <a:rPr lang="zh-TW" altLang="en-US" sz="28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vo"/>
              </a:rPr>
              <a:t>個別大學課程的要求</a:t>
            </a:r>
            <a:r>
              <a:rPr lang="en-US" altLang="zh-TW" sz="28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vo"/>
              </a:rPr>
              <a:t>(</a:t>
            </a:r>
            <a:r>
              <a:rPr lang="zh-TW" altLang="en-US" sz="28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vo"/>
              </a:rPr>
              <a:t>部分</a:t>
            </a:r>
            <a:r>
              <a:rPr lang="en-US" altLang="zh-TW" sz="28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vo"/>
              </a:rPr>
              <a:t>)</a:t>
            </a:r>
            <a:r>
              <a:rPr lang="zh-TW" altLang="en-US" sz="28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vo"/>
              </a:rPr>
              <a:t>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743719" y="3411255"/>
            <a:ext cx="4115400" cy="270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 dirty="0"/>
          </a:p>
        </p:txBody>
      </p:sp>
      <p:graphicFrame>
        <p:nvGraphicFramePr>
          <p:cNvPr id="2" name="表格 3">
            <a:extLst>
              <a:ext uri="{FF2B5EF4-FFF2-40B4-BE49-F238E27FC236}">
                <a16:creationId xmlns="" xmlns:a16="http://schemas.microsoft.com/office/drawing/2014/main" id="{9E4D87F5-C7CF-4D86-B9C5-8115A7ECF0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938889"/>
              </p:ext>
            </p:extLst>
          </p:nvPr>
        </p:nvGraphicFramePr>
        <p:xfrm>
          <a:off x="705419" y="982448"/>
          <a:ext cx="7698556" cy="36294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664603">
                  <a:extLst>
                    <a:ext uri="{9D8B030D-6E8A-4147-A177-3AD203B41FA5}">
                      <a16:colId xmlns="" xmlns:a16="http://schemas.microsoft.com/office/drawing/2014/main" val="2606319420"/>
                    </a:ext>
                  </a:extLst>
                </a:gridCol>
                <a:gridCol w="3033953">
                  <a:extLst>
                    <a:ext uri="{9D8B030D-6E8A-4147-A177-3AD203B41FA5}">
                      <a16:colId xmlns="" xmlns:a16="http://schemas.microsoft.com/office/drawing/2014/main" val="1524977182"/>
                    </a:ext>
                  </a:extLst>
                </a:gridCol>
              </a:tblGrid>
              <a:tr h="420359"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latin typeface="+mj-ea"/>
                          <a:ea typeface="+mj-ea"/>
                        </a:rPr>
                        <a:t>學院 </a:t>
                      </a:r>
                      <a:r>
                        <a:rPr lang="en-US" altLang="zh-TW" sz="1400" dirty="0">
                          <a:latin typeface="+mj-ea"/>
                          <a:ea typeface="+mj-ea"/>
                        </a:rPr>
                        <a:t>/ </a:t>
                      </a:r>
                      <a:r>
                        <a:rPr lang="zh-TW" altLang="en-US" sz="1400" dirty="0">
                          <a:latin typeface="+mj-ea"/>
                          <a:ea typeface="+mj-ea"/>
                        </a:rPr>
                        <a:t>學系</a:t>
                      </a:r>
                      <a:endParaRPr lang="zh-HK" altLang="en-US" sz="1400" dirty="0"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latin typeface="+mj-ea"/>
                          <a:ea typeface="+mj-ea"/>
                        </a:rPr>
                        <a:t>科目要求 </a:t>
                      </a:r>
                      <a:r>
                        <a:rPr lang="en-US" altLang="zh-TW" sz="1400" dirty="0">
                          <a:latin typeface="+mj-ea"/>
                          <a:ea typeface="+mj-ea"/>
                        </a:rPr>
                        <a:t>/ </a:t>
                      </a:r>
                      <a:r>
                        <a:rPr lang="zh-TW" altLang="en-US" sz="1400" dirty="0">
                          <a:latin typeface="+mj-ea"/>
                          <a:ea typeface="+mj-ea"/>
                        </a:rPr>
                        <a:t>加分</a:t>
                      </a:r>
                      <a:endParaRPr lang="zh-HK" altLang="en-US" sz="1400" dirty="0">
                        <a:latin typeface="+mj-ea"/>
                        <a:ea typeface="+mj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39619293"/>
                  </a:ext>
                </a:extLst>
              </a:tr>
              <a:tr h="406784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zh-TW" altLang="en-US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醫科和藥劑學</a:t>
                      </a:r>
                      <a:endParaRPr lang="zh-HK" altLang="en-US" sz="1400" kern="1200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理科 </a:t>
                      </a:r>
                      <a:r>
                        <a:rPr lang="en-US" altLang="zh-TW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必修化學</a:t>
                      </a:r>
                      <a:r>
                        <a:rPr lang="en-US" altLang="zh-TW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zh-TW" altLang="en-US" sz="1400" kern="1200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96064591"/>
                  </a:ext>
                </a:extLst>
              </a:tr>
              <a:tr h="406784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zh-TW" altLang="en-US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護士</a:t>
                      </a:r>
                      <a:endParaRPr lang="zh-HK" altLang="en-US" sz="1400" kern="1200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zh-TW" altLang="en-US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理科 </a:t>
                      </a:r>
                      <a:r>
                        <a:rPr lang="en-US" altLang="zh-TW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生物 </a:t>
                      </a:r>
                      <a:r>
                        <a:rPr lang="en-US" altLang="zh-TW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zh-TW" altLang="en-US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 化學</a:t>
                      </a:r>
                      <a:r>
                        <a:rPr lang="en-US" altLang="zh-TW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zh-HK" altLang="en-US" sz="1400" kern="1200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15212659"/>
                  </a:ext>
                </a:extLst>
              </a:tr>
              <a:tr h="361561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醫療科 </a:t>
                      </a:r>
                      <a:r>
                        <a:rPr lang="en-US" altLang="zh-TW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醫療化驗、放射學、物理治療</a:t>
                      </a:r>
                      <a:r>
                        <a:rPr lang="en-US" altLang="zh-TW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…)</a:t>
                      </a:r>
                      <a:endParaRPr lang="zh-HK" altLang="en-US" sz="1400" kern="1200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zh-TW" altLang="en-US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相關理科</a:t>
                      </a:r>
                      <a:endParaRPr lang="zh-HK" altLang="en-US" sz="1400" kern="1200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12570498"/>
                  </a:ext>
                </a:extLst>
              </a:tr>
              <a:tr h="406784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zh-TW" altLang="en-US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中醫</a:t>
                      </a:r>
                      <a:endParaRPr lang="zh-HK" altLang="en-US" sz="1400" kern="1200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相關理科</a:t>
                      </a:r>
                      <a:endParaRPr lang="zh-HK" altLang="en-US" sz="1400" kern="1200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76888099"/>
                  </a:ext>
                </a:extLst>
              </a:tr>
              <a:tr h="406784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zh-TW" altLang="en-US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會計</a:t>
                      </a:r>
                      <a:endParaRPr lang="zh-HK" altLang="en-US" sz="1400" kern="1200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zh-TW" altLang="en-US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數學</a:t>
                      </a:r>
                      <a:endParaRPr lang="zh-HK" altLang="en-US" sz="1400" kern="1200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70339982"/>
                  </a:ext>
                </a:extLst>
              </a:tr>
              <a:tr h="406784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zh-TW" altLang="en-US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計量金融學 </a:t>
                      </a:r>
                      <a:endParaRPr lang="zh-HK" altLang="en-US" sz="1400" kern="1200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zh-TW" altLang="en-US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理科 </a:t>
                      </a:r>
                      <a:r>
                        <a:rPr lang="en-US" altLang="zh-TW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zh-TW" altLang="en-US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M1</a:t>
                      </a:r>
                      <a:r>
                        <a:rPr lang="zh-TW" altLang="en-US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zh-TW" altLang="en-US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M2</a:t>
                      </a:r>
                      <a:endParaRPr lang="zh-HK" altLang="en-US" sz="1400" kern="1200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74551034"/>
                  </a:ext>
                </a:extLst>
              </a:tr>
              <a:tr h="406784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zh-TW" altLang="en-US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風險管理學 </a:t>
                      </a:r>
                      <a:endParaRPr lang="zh-HK" altLang="en-US" sz="1400" kern="1200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en-US" altLang="zh-TW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M1</a:t>
                      </a:r>
                      <a:r>
                        <a:rPr lang="zh-TW" altLang="en-US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zh-TW" altLang="en-US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M2</a:t>
                      </a:r>
                      <a:endParaRPr lang="zh-HK" altLang="en-US" sz="1400" kern="1200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38888778"/>
                  </a:ext>
                </a:extLst>
              </a:tr>
              <a:tr h="406784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zh-TW" altLang="en-US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工程</a:t>
                      </a:r>
                      <a:endParaRPr lang="zh-HK" altLang="en-US" sz="1400" kern="1200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理科 </a:t>
                      </a:r>
                      <a:r>
                        <a:rPr lang="en-US" altLang="zh-TW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zh-TW" altLang="en-US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M1</a:t>
                      </a:r>
                      <a:r>
                        <a:rPr lang="zh-TW" altLang="en-US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zh-TW" altLang="en-US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400" kern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M2</a:t>
                      </a:r>
                      <a:endParaRPr lang="zh-HK" altLang="en-US" sz="1400" kern="1200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402375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29125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8">
            <a:extLst>
              <a:ext uri="{FF2B5EF4-FFF2-40B4-BE49-F238E27FC236}">
                <a16:creationId xmlns="" xmlns:a16="http://schemas.microsoft.com/office/drawing/2014/main" id="{A94E9B77-A24A-4879-AC16-8DC930AD21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35" name="Rectangle 10">
            <a:extLst>
              <a:ext uri="{FF2B5EF4-FFF2-40B4-BE49-F238E27FC236}">
                <a16:creationId xmlns="" xmlns:a16="http://schemas.microsoft.com/office/drawing/2014/main" id="{6CA37055-08E9-4FC6-909B-D66887E60F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36" name="Rectangle 12">
            <a:extLst>
              <a:ext uri="{FF2B5EF4-FFF2-40B4-BE49-F238E27FC236}">
                <a16:creationId xmlns="" xmlns:a16="http://schemas.microsoft.com/office/drawing/2014/main" id="{849C8B35-87B0-40F5-9664-9C29A0D36E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37" name="Rectangle 14">
            <a:extLst>
              <a:ext uri="{FF2B5EF4-FFF2-40B4-BE49-F238E27FC236}">
                <a16:creationId xmlns="" xmlns:a16="http://schemas.microsoft.com/office/drawing/2014/main" id="{0C88BA7A-8734-4875-A572-8D0AA2A27B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38" name="Rectangle 16">
            <a:extLst>
              <a:ext uri="{FF2B5EF4-FFF2-40B4-BE49-F238E27FC236}">
                <a16:creationId xmlns="" xmlns:a16="http://schemas.microsoft.com/office/drawing/2014/main" id="{F92989FB-1024-49B7-BDF1-B3CE27D486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FFF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59671" y="778475"/>
            <a:ext cx="2290568" cy="3531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kumimoji="1" lang="zh-TW" altLang="en-US" sz="280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文優於理</a:t>
            </a:r>
            <a:r>
              <a:rPr kumimoji="1" lang="en-US" altLang="zh-TW" sz="280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39" name="Rectangle 18">
            <a:extLst>
              <a:ext uri="{FF2B5EF4-FFF2-40B4-BE49-F238E27FC236}">
                <a16:creationId xmlns="" xmlns:a16="http://schemas.microsoft.com/office/drawing/2014/main" id="{DFEE959E-BF10-4204-9556-D1707088D4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40" name="Rectangle 20">
            <a:extLst>
              <a:ext uri="{FF2B5EF4-FFF2-40B4-BE49-F238E27FC236}">
                <a16:creationId xmlns="" xmlns:a16="http://schemas.microsoft.com/office/drawing/2014/main" id="{DDD17B6A-CB37-4005-9681-A20AFCDC78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41" name="Rectangle 22">
            <a:extLst>
              <a:ext uri="{FF2B5EF4-FFF2-40B4-BE49-F238E27FC236}">
                <a16:creationId xmlns="" xmlns:a16="http://schemas.microsoft.com/office/drawing/2014/main" id="{3B7BBDE9-DAED-40B0-A640-503C918D1CE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42" name="Rectangle 24">
            <a:extLst>
              <a:ext uri="{FF2B5EF4-FFF2-40B4-BE49-F238E27FC236}">
                <a16:creationId xmlns="" xmlns:a16="http://schemas.microsoft.com/office/drawing/2014/main" id="{7BC7EA7B-802E-41F4-8926-C4475287AA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85138" y="542923"/>
            <a:ext cx="5623962" cy="42576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graphicFrame>
        <p:nvGraphicFramePr>
          <p:cNvPr id="43" name="Rectangle 3">
            <a:extLst>
              <a:ext uri="{FF2B5EF4-FFF2-40B4-BE49-F238E27FC236}">
                <a16:creationId xmlns="" xmlns:a16="http://schemas.microsoft.com/office/drawing/2014/main" id="{5EA167D2-0363-04E9-F6B5-95F2A61B6F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6210022"/>
              </p:ext>
            </p:extLst>
          </p:nvPr>
        </p:nvGraphicFramePr>
        <p:xfrm>
          <a:off x="3448828" y="778475"/>
          <a:ext cx="5259278" cy="3531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70449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94E9B77-A24A-4879-AC16-8DC930AD21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CA37055-08E9-4FC6-909B-D66887E60F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49C8B35-87B0-40F5-9664-9C29A0D36E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C88BA7A-8734-4875-A572-8D0AA2A27B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35894" y="526617"/>
            <a:ext cx="8272212" cy="7603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kumimoji="1" lang="zh-TW" altLang="en-US" sz="2800" kern="1200" cap="all">
                <a:solidFill>
                  <a:srgbClr val="FFFEFF"/>
                </a:solidFill>
                <a:latin typeface="+mj-lt"/>
                <a:ea typeface="+mj-ea"/>
                <a:cs typeface="+mj-cs"/>
              </a:rPr>
              <a:t>選科基本法</a:t>
            </a:r>
            <a:endParaRPr kumimoji="1" lang="en-US" altLang="zh-TW" sz="2800" kern="1200" cap="all">
              <a:solidFill>
                <a:srgbClr val="FFFE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ext Box 4">
            <a:extLst>
              <a:ext uri="{FF2B5EF4-FFF2-40B4-BE49-F238E27FC236}">
                <a16:creationId xmlns="" xmlns:a16="http://schemas.microsoft.com/office/drawing/2014/main" id="{DC27F622-C132-AC09-F79F-E4645D775E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3053521"/>
              </p:ext>
            </p:extLst>
          </p:nvPr>
        </p:nvGraphicFramePr>
        <p:xfrm>
          <a:off x="435768" y="1635918"/>
          <a:ext cx="8272463" cy="2758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493638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="" xmlns:a16="http://schemas.microsoft.com/office/drawing/2014/main" id="{0E830057-F4EE-412A-8526-36BE1CE18C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1033" name="Rectangle 1032">
            <a:extLst>
              <a:ext uri="{FF2B5EF4-FFF2-40B4-BE49-F238E27FC236}">
                <a16:creationId xmlns="" xmlns:a16="http://schemas.microsoft.com/office/drawing/2014/main" id="{BAAEBA82-E2D4-4653-AEE3-E95B330DDA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1035" name="Rectangle 1034">
            <a:extLst>
              <a:ext uri="{FF2B5EF4-FFF2-40B4-BE49-F238E27FC236}">
                <a16:creationId xmlns="" xmlns:a16="http://schemas.microsoft.com/office/drawing/2014/main" id="{2386509E-DAF8-4DA0-B09B-FA3FB341C2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1037" name="Rectangle 1036">
            <a:extLst>
              <a:ext uri="{FF2B5EF4-FFF2-40B4-BE49-F238E27FC236}">
                <a16:creationId xmlns="" xmlns:a16="http://schemas.microsoft.com/office/drawing/2014/main" id="{A104403F-BB31-4282-8635-1B39793F36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 useBgFill="1">
        <p:nvSpPr>
          <p:cNvPr id="1039" name="Rectangle 1038">
            <a:extLst>
              <a:ext uri="{FF2B5EF4-FFF2-40B4-BE49-F238E27FC236}">
                <a16:creationId xmlns="" xmlns:a16="http://schemas.microsoft.com/office/drawing/2014/main" id="{2A28AC4B-805D-4091-A648-61572081C7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0804"/>
            <a:ext cx="9144000" cy="46826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="" xmlns:a16="http://schemas.microsoft.com/office/drawing/2014/main" id="{39373A6F-2E1F-4613-8E1D-D68057D29F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1782" y="460805"/>
            <a:ext cx="2780608" cy="420882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4" name="Text Box 176"/>
          <p:cNvSpPr txBox="1">
            <a:spLocks noChangeArrowheads="1"/>
          </p:cNvSpPr>
          <p:nvPr/>
        </p:nvSpPr>
        <p:spPr bwMode="auto">
          <a:xfrm>
            <a:off x="450941" y="526617"/>
            <a:ext cx="2557337" cy="151319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defTabSz="6858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514350" indent="-171450" defTabSz="6858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857250" indent="-171450" defTabSz="6858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200150" indent="-171450" defTabSz="6858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1543050" indent="-171450" defTabSz="6858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0002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4574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29146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3718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kumimoji="1" lang="zh-TW" altLang="en-US" sz="2800" kern="1200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八大院校</a:t>
            </a:r>
            <a:endParaRPr kumimoji="1" lang="en-US" altLang="zh-TW" sz="2800" kern="1200" cap="all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kumimoji="1" lang="zh-TW" altLang="en-US" sz="2800" kern="1200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收生門檻</a:t>
            </a:r>
          </a:p>
        </p:txBody>
      </p:sp>
      <p:sp>
        <p:nvSpPr>
          <p:cNvPr id="1043" name="Rectangle 1042">
            <a:extLst>
              <a:ext uri="{FF2B5EF4-FFF2-40B4-BE49-F238E27FC236}">
                <a16:creationId xmlns="" xmlns:a16="http://schemas.microsoft.com/office/drawing/2014/main" id="{A6D733BE-061E-4600-B6A3-62A68EF2C6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rgbClr val="6EE7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450941" y="1473126"/>
            <a:ext cx="2557336" cy="3027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</a:pPr>
            <a:endParaRPr lang="en-US" altLang="zh-HK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FCBE9405-16F6-2F5A-F478-6B10EA850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3166" y="526617"/>
            <a:ext cx="5116887" cy="447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360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8C266B9D-DC87-430A-8D3A-2E83639A17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9282F36-261B-49B3-8CA9-FB857C475A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900" y="341566"/>
            <a:ext cx="2777490" cy="712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87215C3-3B83-4BE7-9213-26E084BD61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83255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3A105D4-2907-419E-8223-4C266BA1E5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pic>
        <p:nvPicPr>
          <p:cNvPr id="3" name="圖片 2" descr="一張含有 文字, 螢幕擷取畫面, 數字, 字型 的圖片&#10;&#10;AI 產生的內容可能不正確。">
            <a:extLst>
              <a:ext uri="{FF2B5EF4-FFF2-40B4-BE49-F238E27FC236}">
                <a16:creationId xmlns="" xmlns:a16="http://schemas.microsoft.com/office/drawing/2014/main" id="{44065A46-3807-BD3E-EDD1-9E85FBEC3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829" y="449793"/>
            <a:ext cx="5065246" cy="39002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1EEE7F17-8E08-4C69-8E22-661908E6DF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899" y="4405256"/>
            <a:ext cx="8472550" cy="3876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621250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541573" y="440422"/>
            <a:ext cx="5535022" cy="783044"/>
          </a:xfrm>
          <a:prstGeom prst="rect">
            <a:avLst/>
          </a:prstGeom>
        </p:spPr>
        <p:txBody>
          <a:bodyPr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270718">
              <a:defRPr/>
            </a:pPr>
            <a:r>
              <a:rPr kumimoji="1" lang="zh-TW" altLang="en-US" sz="28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選錯科的影響</a:t>
            </a:r>
          </a:p>
        </p:txBody>
      </p:sp>
      <p:sp>
        <p:nvSpPr>
          <p:cNvPr id="4" name="Rectangle 1029"/>
          <p:cNvSpPr txBox="1">
            <a:spLocks noChangeArrowheads="1"/>
          </p:cNvSpPr>
          <p:nvPr/>
        </p:nvSpPr>
        <p:spPr>
          <a:xfrm>
            <a:off x="457200" y="1223466"/>
            <a:ext cx="8171411" cy="3596890"/>
          </a:xfrm>
          <a:prstGeom prst="rect">
            <a:avLst/>
          </a:prstGeom>
          <a:solidFill>
            <a:srgbClr val="CCFFCC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</a:pPr>
            <a:r>
              <a:rPr lang="zh-TW" altLang="en-GB" sz="1800" b="1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問題</a:t>
            </a:r>
            <a:r>
              <a:rPr lang="en-GB" altLang="zh-TW" sz="1800" b="1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en-GB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	</a:t>
            </a:r>
            <a:r>
              <a:rPr lang="zh-TW" altLang="en-GB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間中有同學訴說揀錯科</a:t>
            </a:r>
            <a:r>
              <a:rPr lang="en-GB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GB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考錯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公開試</a:t>
            </a:r>
            <a:r>
              <a:rPr lang="en-GB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GB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入錯大學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</a:pPr>
            <a:endPara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</a:pPr>
            <a:r>
              <a:rPr lang="zh-TW" altLang="en-GB" sz="1800" b="1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後果</a:t>
            </a:r>
            <a:r>
              <a:rPr lang="en-GB" altLang="zh-TW" sz="1800" b="1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en-GB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	</a:t>
            </a:r>
            <a:r>
              <a:rPr lang="zh-TW" altLang="en-GB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有同學上了中四，讀了半年後才發覺對原先選擇的科目沒有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</a:pP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	</a:t>
            </a:r>
            <a:r>
              <a:rPr lang="zh-TW" altLang="en-GB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興趣，同學也只能</a:t>
            </a:r>
            <a:r>
              <a:rPr lang="zh-TW" altLang="en-GB" sz="1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硬著頭皮考</a:t>
            </a:r>
            <a:r>
              <a:rPr lang="zh-TW" altLang="en-GB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公開試</a:t>
            </a:r>
            <a:r>
              <a:rPr lang="zh-TW" altLang="en-GB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再算，又或浪費一年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</a:pP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	</a:t>
            </a:r>
            <a:r>
              <a:rPr lang="zh-TW" altLang="en-GB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時間</a:t>
            </a:r>
            <a:r>
              <a:rPr lang="zh-TW" altLang="en-GB" sz="1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重讀中四</a:t>
            </a:r>
            <a:r>
              <a:rPr lang="zh-TW" altLang="en-GB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</a:pPr>
            <a:endParaRPr lang="zh-TW" altLang="en-GB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</a:pPr>
            <a:r>
              <a:rPr lang="zh-TW" altLang="en-GB" sz="1800" b="1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以史為鑑</a:t>
            </a:r>
            <a:r>
              <a:rPr lang="en-GB" altLang="zh-TW" sz="1800" b="1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r>
              <a:rPr lang="en-GB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GB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有同學念完醫科後跑去讀藝術</a:t>
            </a:r>
            <a:r>
              <a:rPr lang="en-GB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;</a:t>
            </a:r>
            <a:r>
              <a:rPr lang="zh-TW" altLang="en-GB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有念完工程的跑回校園念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</a:pP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</a:t>
            </a:r>
            <a:r>
              <a:rPr lang="zh-TW" altLang="en-GB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社工。</a:t>
            </a:r>
            <a:r>
              <a:rPr lang="en-GB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(*</a:t>
            </a:r>
            <a:r>
              <a:rPr lang="zh-TW" altLang="en-GB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最後他們均成為出色的藝術家或社工</a:t>
            </a:r>
            <a:r>
              <a:rPr lang="en-GB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>
              <a:lnSpc>
                <a:spcPct val="90000"/>
              </a:lnSpc>
            </a:pPr>
            <a:endParaRPr lang="en-GB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</a:pPr>
            <a:r>
              <a:rPr lang="zh-TW" altLang="en-GB" sz="1800" b="1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如何避免</a:t>
            </a:r>
            <a:r>
              <a:rPr lang="en-GB" altLang="zh-TW" sz="1800" b="1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1800" b="1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GB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選科及讀書應以</a:t>
            </a:r>
            <a:r>
              <a:rPr lang="zh-TW" altLang="en-GB" sz="1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興趣</a:t>
            </a:r>
            <a:r>
              <a:rPr lang="zh-TW" altLang="en-US" sz="1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及能力</a:t>
            </a:r>
            <a:r>
              <a:rPr lang="zh-TW" altLang="en-GB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為首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GB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同學切勿以現在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</a:pP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</a:t>
            </a:r>
            <a:r>
              <a:rPr lang="en-GB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GB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將來成績的</a:t>
            </a:r>
            <a:r>
              <a:rPr lang="zh-TW" altLang="en-GB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好壞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zh-TW" altLang="en-GB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朋輩的影響而放棄</a:t>
            </a:r>
            <a:r>
              <a:rPr lang="zh-TW" altLang="en-GB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自己感興趣</a:t>
            </a:r>
            <a:r>
              <a:rPr lang="zh-TW" altLang="en-GB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的科目</a:t>
            </a:r>
            <a:r>
              <a:rPr lang="zh-TW" altLang="en-GB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</a:pP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</a:t>
            </a:r>
            <a:r>
              <a:rPr lang="zh-TW" altLang="en-GB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沒</a:t>
            </a:r>
            <a:r>
              <a:rPr lang="zh-TW" altLang="en-GB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興趣的最終只會</a:t>
            </a:r>
            <a:r>
              <a:rPr lang="zh-TW" altLang="en-GB" sz="1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事倍功半</a:t>
            </a:r>
            <a:r>
              <a:rPr lang="zh-TW" altLang="en-GB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zh-TW" altLang="en-GB" sz="1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一事無成</a:t>
            </a:r>
            <a:r>
              <a:rPr lang="zh-TW" altLang="en-GB" sz="1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GB" altLang="zh-TW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en-US" altLang="zh-TW" sz="1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610661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="" xmlns:a16="http://schemas.microsoft.com/office/drawing/2014/main" id="{16AAF896-8A05-40BA-A5E6-3473B936E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2764" y="378602"/>
            <a:ext cx="5535022" cy="781851"/>
          </a:xfrm>
        </p:spPr>
        <p:txBody>
          <a:bodyPr rtlCol="0">
            <a:noAutofit/>
          </a:bodyPr>
          <a:lstStyle/>
          <a:p>
            <a:pPr algn="ctr" defTabSz="270718">
              <a:defRPr/>
            </a:pPr>
            <a:r>
              <a:rPr lang="zh-TW" altLang="en-US" sz="2800" b="1" dirty="0"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第二次選科意願調查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809299" y="1516430"/>
            <a:ext cx="79349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注意事項：</a:t>
            </a:r>
            <a:endParaRPr lang="en-US" altLang="zh-TW" sz="2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歡迎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家長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與同學一起選填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按自己意願選填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，不應受同學影響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只可填寫一次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第二次選科意願查，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繳交後不得再作更改</a:t>
            </a:r>
            <a:endParaRPr lang="en-US" altLang="zh-HK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HK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HK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HK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71338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="" xmlns:a16="http://schemas.microsoft.com/office/drawing/2014/main" id="{16AAF896-8A05-40BA-A5E6-3473B936E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981" y="395228"/>
            <a:ext cx="5535022" cy="781851"/>
          </a:xfrm>
        </p:spPr>
        <p:txBody>
          <a:bodyPr rtlCol="0">
            <a:noAutofit/>
          </a:bodyPr>
          <a:lstStyle/>
          <a:p>
            <a:pPr algn="ctr" defTabSz="270718">
              <a:defRPr/>
            </a:pPr>
            <a:r>
              <a:rPr lang="zh-TW" altLang="en-US" sz="3600" b="1" dirty="0"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第二次選科意願調查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936351" y="1461141"/>
            <a:ext cx="4972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/>
              <a:t>將會運用</a:t>
            </a:r>
            <a:r>
              <a:rPr lang="en-US" altLang="zh-TW" sz="2400" dirty="0"/>
              <a:t>E-class</a:t>
            </a:r>
            <a:r>
              <a:rPr lang="zh-TW" altLang="en-US" sz="2400" dirty="0"/>
              <a:t> 問卷調查方式進行</a:t>
            </a:r>
            <a:endParaRPr lang="zh-HK" altLang="en-US" sz="24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044" y="1922806"/>
            <a:ext cx="4838895" cy="2913632"/>
          </a:xfrm>
          <a:prstGeom prst="rect">
            <a:avLst/>
          </a:prstGeom>
        </p:spPr>
      </p:pic>
      <p:sp>
        <p:nvSpPr>
          <p:cNvPr id="3" name="橢圓 2">
            <a:extLst>
              <a:ext uri="{FF2B5EF4-FFF2-40B4-BE49-F238E27FC236}">
                <a16:creationId xmlns="" xmlns:a16="http://schemas.microsoft.com/office/drawing/2014/main" id="{947847CF-60A8-45E5-AE26-364059010F19}"/>
              </a:ext>
            </a:extLst>
          </p:cNvPr>
          <p:cNvSpPr/>
          <p:nvPr/>
        </p:nvSpPr>
        <p:spPr>
          <a:xfrm>
            <a:off x="3898208" y="3736724"/>
            <a:ext cx="1072566" cy="5563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45045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内容占位符 7"/>
          <p:cNvGraphicFramePr>
            <a:graphicFrameLocks noGrp="1"/>
          </p:cNvGraphicFramePr>
          <p:nvPr>
            <p:ph idx="1"/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84546230"/>
              </p:ext>
            </p:extLst>
          </p:nvPr>
        </p:nvGraphicFramePr>
        <p:xfrm>
          <a:off x="334108" y="1426955"/>
          <a:ext cx="8458201" cy="3655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38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000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265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4587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5058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459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PMingLiU" panose="02020500000000000000" pitchFamily="18" charset="-120"/>
                          <a:ea typeface="PMingLiU" panose="02020500000000000000" pitchFamily="18" charset="-120"/>
                        </a:rPr>
                        <a:t>學習領域 </a:t>
                      </a:r>
                    </a:p>
                    <a:p>
                      <a:pPr algn="ctr">
                        <a:buNone/>
                      </a:pPr>
                      <a:endParaRPr lang="zh-CN" altLang="en-US" sz="1800" dirty="0">
                        <a:latin typeface="PMingLiU" panose="02020500000000000000" pitchFamily="18" charset="-120"/>
                        <a:ea typeface="PMingLiU" panose="02020500000000000000" pitchFamily="18" charset="-120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PMingLiU" panose="02020500000000000000" pitchFamily="18" charset="-120"/>
                          <a:ea typeface="PMingLiU" panose="02020500000000000000" pitchFamily="18" charset="-120"/>
                          <a:sym typeface="+mn-ea"/>
                        </a:rPr>
                        <a:t>高中科目選修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zh-HK" altLang="en-US" sz="2400" dirty="0">
                        <a:latin typeface="PMingLiU" panose="02020500000000000000" pitchFamily="18" charset="-120"/>
                        <a:ea typeface="PMingLiU" panose="02020500000000000000" pitchFamily="18" charset="-120"/>
                      </a:endParaRPr>
                    </a:p>
                  </a:txBody>
                  <a:tcPr marL="68580" marR="68580" marT="34290" marB="34290">
                    <a:gradFill>
                      <a:gsLst>
                        <a:gs pos="50000">
                          <a:srgbClr val="B9E5ED"/>
                        </a:gs>
                        <a:gs pos="0">
                          <a:srgbClr val="CFECF1"/>
                        </a:gs>
                        <a:gs pos="100000">
                          <a:srgbClr val="A3DDE8"/>
                        </a:gs>
                      </a:gsLst>
                      <a:lin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PMingLiU" panose="02020500000000000000" pitchFamily="18" charset="-120"/>
                          <a:ea typeface="PMingLiU" panose="02020500000000000000" pitchFamily="18" charset="-120"/>
                        </a:rPr>
                        <a:t>學習領域 </a:t>
                      </a:r>
                    </a:p>
                    <a:p>
                      <a:pPr algn="ctr">
                        <a:buNone/>
                      </a:pPr>
                      <a:endParaRPr lang="zh-CN" altLang="en-US" sz="1800" dirty="0">
                        <a:latin typeface="PMingLiU" panose="02020500000000000000" pitchFamily="18" charset="-120"/>
                        <a:ea typeface="PMingLiU" panose="02020500000000000000" pitchFamily="18" charset="-120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PMingLiU" panose="02020500000000000000" pitchFamily="18" charset="-120"/>
                          <a:ea typeface="PMingLiU" panose="02020500000000000000" pitchFamily="18" charset="-120"/>
                          <a:sym typeface="+mn-ea"/>
                        </a:rPr>
                        <a:t>高中科目選修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0134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 dirty="0">
                          <a:solidFill>
                            <a:srgbClr val="7030A0"/>
                          </a:solidFill>
                          <a:latin typeface="PMingLiU" panose="02020500000000000000" pitchFamily="18" charset="-120"/>
                          <a:ea typeface="PMingLiU" panose="02020500000000000000" pitchFamily="18" charset="-120"/>
                        </a:rPr>
                        <a:t>個人社會及</a:t>
                      </a:r>
                      <a:endParaRPr lang="en-US" altLang="zh-CN" sz="1800" b="1" dirty="0">
                        <a:solidFill>
                          <a:srgbClr val="7030A0"/>
                        </a:solidFill>
                        <a:latin typeface="PMingLiU" panose="02020500000000000000" pitchFamily="18" charset="-120"/>
                        <a:ea typeface="PMingLiU" panose="02020500000000000000" pitchFamily="18" charset="-120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 b="1" dirty="0">
                          <a:solidFill>
                            <a:srgbClr val="7030A0"/>
                          </a:solidFill>
                          <a:latin typeface="PMingLiU" panose="02020500000000000000" pitchFamily="18" charset="-120"/>
                          <a:ea typeface="PMingLiU" panose="02020500000000000000" pitchFamily="18" charset="-120"/>
                        </a:rPr>
                        <a:t>人文教育</a:t>
                      </a:r>
                    </a:p>
                  </a:txBody>
                  <a:tcPr marL="68580" marR="68580" marT="34290" marB="34290">
                    <a:gradFill>
                      <a:gsLst>
                        <a:gs pos="50000">
                          <a:srgbClr val="B9E5ED"/>
                        </a:gs>
                        <a:gs pos="0">
                          <a:srgbClr val="CFECF1"/>
                        </a:gs>
                        <a:gs pos="100000">
                          <a:srgbClr val="A3DDE8"/>
                        </a:gs>
                      </a:gsLst>
                      <a:lin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 dirty="0">
                          <a:solidFill>
                            <a:srgbClr val="7030A0"/>
                          </a:solidFill>
                          <a:latin typeface="PMingLiU" panose="02020500000000000000" pitchFamily="18" charset="-120"/>
                          <a:ea typeface="PMingLiU" panose="02020500000000000000" pitchFamily="18" charset="-120"/>
                        </a:rPr>
                        <a:t>中國歷史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1800" b="1" dirty="0">
                          <a:solidFill>
                            <a:srgbClr val="7030A0"/>
                          </a:solidFill>
                          <a:latin typeface="PMingLiU" panose="02020500000000000000" pitchFamily="18" charset="-120"/>
                          <a:ea typeface="PMingLiU" panose="02020500000000000000" pitchFamily="18" charset="-120"/>
                        </a:rPr>
                        <a:t>經濟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1800" b="1" dirty="0">
                          <a:solidFill>
                            <a:srgbClr val="7030A0"/>
                          </a:solidFill>
                          <a:latin typeface="PMingLiU" panose="02020500000000000000" pitchFamily="18" charset="-120"/>
                          <a:ea typeface="PMingLiU" panose="02020500000000000000" pitchFamily="18" charset="-120"/>
                        </a:rPr>
                        <a:t>地理</a:t>
                      </a:r>
                    </a:p>
                    <a:p>
                      <a:pPr algn="ctr"/>
                      <a:r>
                        <a:rPr lang="zh-CN" altLang="en-US" sz="1800" b="1" dirty="0">
                          <a:solidFill>
                            <a:srgbClr val="7030A0"/>
                          </a:solidFill>
                          <a:latin typeface="PMingLiU" panose="02020500000000000000" pitchFamily="18" charset="-120"/>
                          <a:ea typeface="PMingLiU" panose="02020500000000000000" pitchFamily="18" charset="-120"/>
                        </a:rPr>
                        <a:t>歷史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1800" b="1" dirty="0">
                          <a:solidFill>
                            <a:srgbClr val="7030A0"/>
                          </a:solidFill>
                          <a:latin typeface="PMingLiU" panose="02020500000000000000" pitchFamily="18" charset="-120"/>
                          <a:ea typeface="PMingLiU" panose="02020500000000000000" pitchFamily="18" charset="-120"/>
                        </a:rPr>
                        <a:t>旅遊與款待 </a:t>
                      </a:r>
                      <a:endParaRPr lang="zh-CN" altLang="en-US" sz="1800" b="1" dirty="0">
                        <a:solidFill>
                          <a:srgbClr val="7030A0"/>
                        </a:solidFill>
                        <a:latin typeface="PMingLiU" panose="02020500000000000000" pitchFamily="18" charset="-120"/>
                        <a:ea typeface="PMingLiU" panose="02020500000000000000" pitchFamily="18" charset="-120"/>
                        <a:sym typeface="+mn-ea"/>
                      </a:endParaRPr>
                    </a:p>
                  </a:txBody>
                  <a:tcPr marL="68580" marR="68580" marT="34290" marB="34290">
                    <a:gradFill>
                      <a:gsLst>
                        <a:gs pos="50000">
                          <a:srgbClr val="B9E5ED"/>
                        </a:gs>
                        <a:gs pos="0">
                          <a:srgbClr val="CFECF1"/>
                        </a:gs>
                        <a:gs pos="100000">
                          <a:srgbClr val="A3DDE8"/>
                        </a:gs>
                      </a:gsLst>
                      <a:lin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 dirty="0">
                          <a:solidFill>
                            <a:srgbClr val="00B050"/>
                          </a:solidFill>
                          <a:latin typeface="PMingLiU" panose="02020500000000000000" pitchFamily="18" charset="-120"/>
                          <a:ea typeface="PMingLiU" panose="02020500000000000000" pitchFamily="18" charset="-120"/>
                        </a:rPr>
                        <a:t>科學教育 </a:t>
                      </a:r>
                    </a:p>
                  </a:txBody>
                  <a:tcPr marL="68580" marR="68580" marT="34290" marB="34290">
                    <a:gradFill>
                      <a:gsLst>
                        <a:gs pos="50000">
                          <a:srgbClr val="B9E5ED"/>
                        </a:gs>
                        <a:gs pos="0">
                          <a:srgbClr val="CFECF1"/>
                        </a:gs>
                        <a:gs pos="100000">
                          <a:srgbClr val="A3DDE8"/>
                        </a:gs>
                      </a:gsLst>
                      <a:lin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 dirty="0">
                          <a:solidFill>
                            <a:srgbClr val="00B050"/>
                          </a:solidFill>
                          <a:latin typeface="PMingLiU" panose="02020500000000000000" pitchFamily="18" charset="-120"/>
                          <a:ea typeface="PMingLiU" panose="02020500000000000000" pitchFamily="18" charset="-120"/>
                        </a:rPr>
                        <a:t>生物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1800" b="1" dirty="0">
                          <a:solidFill>
                            <a:srgbClr val="00B050"/>
                          </a:solidFill>
                          <a:latin typeface="PMingLiU" panose="02020500000000000000" pitchFamily="18" charset="-120"/>
                          <a:ea typeface="PMingLiU" panose="02020500000000000000" pitchFamily="18" charset="-120"/>
                          <a:sym typeface="+mn-ea"/>
                        </a:rPr>
                        <a:t>化學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1800" b="1" dirty="0">
                          <a:solidFill>
                            <a:srgbClr val="00B050"/>
                          </a:solidFill>
                          <a:latin typeface="PMingLiU" panose="02020500000000000000" pitchFamily="18" charset="-120"/>
                          <a:ea typeface="PMingLiU" panose="02020500000000000000" pitchFamily="18" charset="-120"/>
                          <a:sym typeface="+mn-ea"/>
                        </a:rPr>
                        <a:t>物理</a:t>
                      </a:r>
                      <a:endParaRPr lang="en-US" altLang="zh-CN" sz="1800" b="1" dirty="0">
                        <a:solidFill>
                          <a:srgbClr val="00B050"/>
                        </a:solidFill>
                        <a:latin typeface="PMingLiU" panose="02020500000000000000" pitchFamily="18" charset="-120"/>
                        <a:ea typeface="PMingLiU" panose="02020500000000000000" pitchFamily="18" charset="-120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 b="1" dirty="0">
                          <a:solidFill>
                            <a:srgbClr val="00B050"/>
                          </a:solidFill>
                          <a:latin typeface="PMingLiU" panose="02020500000000000000" pitchFamily="18" charset="-120"/>
                          <a:ea typeface="PMingLiU" panose="02020500000000000000" pitchFamily="18" charset="-120"/>
                          <a:sym typeface="+mn-ea"/>
                        </a:rPr>
                        <a:t>數學單元二</a:t>
                      </a:r>
                      <a:endParaRPr lang="en-US" altLang="zh-CN" sz="1800" b="1" dirty="0">
                        <a:solidFill>
                          <a:srgbClr val="00B050"/>
                        </a:solidFill>
                        <a:latin typeface="PMingLiU" panose="02020500000000000000" pitchFamily="18" charset="-120"/>
                        <a:ea typeface="PMingLiU" panose="02020500000000000000" pitchFamily="18" charset="-120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800" b="1" dirty="0">
                          <a:solidFill>
                            <a:srgbClr val="00B050"/>
                          </a:solidFill>
                          <a:latin typeface="PMingLiU" panose="02020500000000000000" pitchFamily="18" charset="-120"/>
                          <a:ea typeface="PMingLiU" panose="02020500000000000000" pitchFamily="18" charset="-120"/>
                          <a:sym typeface="+mn-ea"/>
                        </a:rPr>
                        <a:t>(</a:t>
                      </a:r>
                      <a:r>
                        <a:rPr lang="zh-CN" altLang="en-US" sz="1800" b="1" dirty="0">
                          <a:solidFill>
                            <a:srgbClr val="00B050"/>
                          </a:solidFill>
                          <a:latin typeface="PMingLiU" panose="02020500000000000000" pitchFamily="18" charset="-120"/>
                          <a:ea typeface="PMingLiU" panose="02020500000000000000" pitchFamily="18" charset="-120"/>
                          <a:sym typeface="+mn-ea"/>
                        </a:rPr>
                        <a:t>微積分與代數</a:t>
                      </a:r>
                      <a:r>
                        <a:rPr lang="en-US" altLang="zh-CN" sz="1800" b="1" dirty="0">
                          <a:solidFill>
                            <a:srgbClr val="00B050"/>
                          </a:solidFill>
                          <a:latin typeface="PMingLiU" panose="02020500000000000000" pitchFamily="18" charset="-120"/>
                          <a:ea typeface="PMingLiU" panose="02020500000000000000" pitchFamily="18" charset="-120"/>
                          <a:sym typeface="+mn-ea"/>
                        </a:rPr>
                        <a:t>)</a:t>
                      </a:r>
                      <a:endParaRPr lang="zh-CN" altLang="en-US" sz="1800" b="1" dirty="0">
                        <a:solidFill>
                          <a:srgbClr val="00B050"/>
                        </a:solidFill>
                        <a:latin typeface="PMingLiU" panose="02020500000000000000" pitchFamily="18" charset="-120"/>
                        <a:ea typeface="PMingLiU" panose="02020500000000000000" pitchFamily="18" charset="-120"/>
                        <a:sym typeface="+mn-ea"/>
                      </a:endParaRPr>
                    </a:p>
                  </a:txBody>
                  <a:tcPr marL="68580" marR="68580" marT="34290" marB="34290">
                    <a:gradFill>
                      <a:gsLst>
                        <a:gs pos="50000">
                          <a:srgbClr val="B9E5ED"/>
                        </a:gs>
                        <a:gs pos="0">
                          <a:srgbClr val="CFECF1"/>
                        </a:gs>
                        <a:gs pos="100000">
                          <a:srgbClr val="A3DDE8"/>
                        </a:gs>
                      </a:gsLst>
                      <a:lin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16932595"/>
                  </a:ext>
                </a:extLst>
              </a:tr>
              <a:tr h="133739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C00000"/>
                          </a:solidFill>
                          <a:latin typeface="PMingLiU" panose="02020500000000000000" pitchFamily="18" charset="-120"/>
                          <a:ea typeface="PMingLiU" panose="02020500000000000000" pitchFamily="18" charset="-120"/>
                        </a:rPr>
                        <a:t>藝術教育</a:t>
                      </a:r>
                      <a:endParaRPr lang="zh-HK" altLang="en-US" b="1" dirty="0">
                        <a:solidFill>
                          <a:srgbClr val="C00000"/>
                        </a:solidFill>
                        <a:latin typeface="PMingLiU" panose="02020500000000000000" pitchFamily="18" charset="-120"/>
                        <a:ea typeface="PMingLiU" panose="02020500000000000000" pitchFamily="18" charset="-120"/>
                      </a:endParaRPr>
                    </a:p>
                  </a:txBody>
                  <a:tcPr marL="68580" marR="68580" marT="34290" marB="34290">
                    <a:gradFill>
                      <a:gsLst>
                        <a:gs pos="50000">
                          <a:srgbClr val="B9E5ED"/>
                        </a:gs>
                        <a:gs pos="0">
                          <a:srgbClr val="CFECF1"/>
                        </a:gs>
                        <a:gs pos="100000">
                          <a:srgbClr val="A3DDE8"/>
                        </a:gs>
                      </a:gsLst>
                      <a:lin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C00000"/>
                          </a:solidFill>
                          <a:latin typeface="PMingLiU" panose="02020500000000000000" pitchFamily="18" charset="-120"/>
                          <a:ea typeface="PMingLiU" panose="02020500000000000000" pitchFamily="18" charset="-120"/>
                        </a:rPr>
                        <a:t>視覺藝術</a:t>
                      </a:r>
                      <a:endParaRPr lang="zh-HK" altLang="en-US" b="1" dirty="0">
                        <a:solidFill>
                          <a:srgbClr val="C00000"/>
                        </a:solidFill>
                        <a:latin typeface="PMingLiU" panose="02020500000000000000" pitchFamily="18" charset="-120"/>
                        <a:ea typeface="PMingLiU" panose="02020500000000000000" pitchFamily="18" charset="-120"/>
                      </a:endParaRPr>
                    </a:p>
                  </a:txBody>
                  <a:tcPr marL="68580" marR="68580" marT="34290" marB="34290">
                    <a:gradFill>
                      <a:gsLst>
                        <a:gs pos="50000">
                          <a:srgbClr val="B9E5ED"/>
                        </a:gs>
                        <a:gs pos="0">
                          <a:srgbClr val="CFECF1"/>
                        </a:gs>
                        <a:gs pos="100000">
                          <a:srgbClr val="A3DDE8"/>
                        </a:gs>
                      </a:gsLst>
                      <a:lin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HK" altLang="en-US" sz="2400">
                        <a:latin typeface="PMingLiU" panose="02020500000000000000" pitchFamily="18" charset="-120"/>
                        <a:ea typeface="PMingLiU" panose="02020500000000000000" pitchFamily="18" charset="-120"/>
                      </a:endParaRPr>
                    </a:p>
                  </a:txBody>
                  <a:tcPr marL="68580" marR="68580" marT="34290" marB="34290">
                    <a:gradFill>
                      <a:gsLst>
                        <a:gs pos="50000">
                          <a:srgbClr val="B9E5ED"/>
                        </a:gs>
                        <a:gs pos="0">
                          <a:srgbClr val="CFECF1"/>
                        </a:gs>
                        <a:gs pos="100000">
                          <a:srgbClr val="A3DDE8"/>
                        </a:gs>
                      </a:gsLst>
                      <a:lin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 dirty="0">
                          <a:solidFill>
                            <a:srgbClr val="0070C0"/>
                          </a:solidFill>
                          <a:latin typeface="PMingLiU" panose="02020500000000000000" pitchFamily="18" charset="-120"/>
                          <a:ea typeface="PMingLiU" panose="02020500000000000000" pitchFamily="18" charset="-120"/>
                        </a:rPr>
                        <a:t>科技教育</a:t>
                      </a:r>
                    </a:p>
                  </a:txBody>
                  <a:tcPr marL="68580" marR="68580" marT="34290" marB="34290">
                    <a:gradFill>
                      <a:gsLst>
                        <a:gs pos="50000">
                          <a:srgbClr val="B9E5ED"/>
                        </a:gs>
                        <a:gs pos="0">
                          <a:srgbClr val="CFECF1"/>
                        </a:gs>
                        <a:gs pos="100000">
                          <a:srgbClr val="A3DDE8"/>
                        </a:gs>
                      </a:gsLst>
                      <a:lin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 dirty="0">
                          <a:solidFill>
                            <a:srgbClr val="0070C0"/>
                          </a:solidFill>
                          <a:latin typeface="PMingLiU" panose="02020500000000000000" pitchFamily="18" charset="-120"/>
                          <a:ea typeface="PMingLiU" panose="02020500000000000000" pitchFamily="18" charset="-120"/>
                        </a:rPr>
                        <a:t>企業會計與財務概論 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1800" b="1" dirty="0">
                          <a:solidFill>
                            <a:srgbClr val="0070C0"/>
                          </a:solidFill>
                          <a:latin typeface="PMingLiU" panose="02020500000000000000" pitchFamily="18" charset="-120"/>
                          <a:ea typeface="PMingLiU" panose="02020500000000000000" pitchFamily="18" charset="-120"/>
                        </a:rPr>
                        <a:t>資訊及通訊科技</a:t>
                      </a:r>
                      <a:endParaRPr lang="zh-CN" altLang="en-US" sz="1800" b="1" dirty="0">
                        <a:solidFill>
                          <a:srgbClr val="0070C0"/>
                        </a:solidFill>
                        <a:latin typeface="PMingLiU" panose="02020500000000000000" pitchFamily="18" charset="-120"/>
                        <a:ea typeface="PMingLiU" panose="02020500000000000000" pitchFamily="18" charset="-120"/>
                        <a:sym typeface="+mn-ea"/>
                      </a:endParaRPr>
                    </a:p>
                  </a:txBody>
                  <a:tcPr marL="68580" marR="68580" marT="34290" marB="34290">
                    <a:gradFill>
                      <a:gsLst>
                        <a:gs pos="50000">
                          <a:srgbClr val="B9E5ED"/>
                        </a:gs>
                        <a:gs pos="0">
                          <a:srgbClr val="CFECF1"/>
                        </a:gs>
                        <a:gs pos="100000">
                          <a:srgbClr val="A3DDE8"/>
                        </a:gs>
                      </a:gsLst>
                      <a:lin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91135678"/>
                  </a:ext>
                </a:extLst>
              </a:tr>
            </a:tbl>
          </a:graphicData>
        </a:graphic>
      </p:graphicFrame>
      <p:sp>
        <p:nvSpPr>
          <p:cNvPr id="11" name="文字方塊 4"/>
          <p:cNvSpPr txBox="1"/>
          <p:nvPr/>
        </p:nvSpPr>
        <p:spPr>
          <a:xfrm>
            <a:off x="2269497" y="664707"/>
            <a:ext cx="46050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TW" sz="28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</a:t>
            </a:r>
            <a:r>
              <a:rPr kumimoji="1" lang="en-US" altLang="zh-HK" sz="28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kumimoji="1" lang="en-US" altLang="zh-TW" sz="28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-202</a:t>
            </a:r>
            <a:r>
              <a:rPr kumimoji="1" lang="en-US" altLang="zh-HK" sz="28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kumimoji="1" lang="en-US" altLang="zh-TW" sz="28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TW" altLang="en-US" sz="28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高中選修科簡介</a:t>
            </a:r>
            <a:endParaRPr kumimoji="1" lang="zh-HK" altLang="en-US" sz="28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025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86"/>
    </mc:Choice>
    <mc:Fallback xmlns="">
      <p:transition spd="slow" advTm="21186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="" xmlns:a16="http://schemas.microsoft.com/office/drawing/2014/main" id="{16AAF896-8A05-40BA-A5E6-3473B936E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981" y="395228"/>
            <a:ext cx="5535022" cy="781851"/>
          </a:xfrm>
        </p:spPr>
        <p:txBody>
          <a:bodyPr rtlCol="0">
            <a:noAutofit/>
          </a:bodyPr>
          <a:lstStyle/>
          <a:p>
            <a:pPr algn="ctr" defTabSz="270718">
              <a:defRPr/>
            </a:pPr>
            <a:r>
              <a:rPr lang="zh-TW" altLang="en-US" sz="3600" b="1" dirty="0"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第二次選科意願調查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328169" y="1350562"/>
            <a:ext cx="5979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/>
              <a:t>按問卷調查</a:t>
            </a:r>
            <a:r>
              <a:rPr lang="en-US" altLang="zh-TW" sz="2400" dirty="0"/>
              <a:t>: </a:t>
            </a:r>
            <a:r>
              <a:rPr lang="zh-TW" altLang="en-US" sz="2400" dirty="0"/>
              <a:t>中三升中四 第二次選科意願查</a:t>
            </a:r>
            <a:endParaRPr lang="zh-HK" altLang="en-US" sz="24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620" y="1812227"/>
            <a:ext cx="4473483" cy="3273098"/>
          </a:xfrm>
          <a:prstGeom prst="rect">
            <a:avLst/>
          </a:prstGeom>
        </p:spPr>
      </p:pic>
      <p:sp>
        <p:nvSpPr>
          <p:cNvPr id="7" name="左大括弧 6"/>
          <p:cNvSpPr/>
          <p:nvPr/>
        </p:nvSpPr>
        <p:spPr>
          <a:xfrm>
            <a:off x="4453389" y="2146979"/>
            <a:ext cx="235943" cy="2872353"/>
          </a:xfrm>
          <a:prstGeom prst="leftBrace">
            <a:avLst>
              <a:gd name="adj1" fmla="val 8333"/>
              <a:gd name="adj2" fmla="val 30539"/>
            </a:avLst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 flipH="1">
            <a:off x="3881264" y="2504483"/>
            <a:ext cx="444847" cy="1143541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40932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="" xmlns:a16="http://schemas.microsoft.com/office/drawing/2014/main" id="{16AAF896-8A05-40BA-A5E6-3473B936E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981" y="395228"/>
            <a:ext cx="5535022" cy="781851"/>
          </a:xfrm>
        </p:spPr>
        <p:txBody>
          <a:bodyPr rtlCol="0">
            <a:noAutofit/>
          </a:bodyPr>
          <a:lstStyle/>
          <a:p>
            <a:pPr algn="ctr" defTabSz="270718">
              <a:defRPr/>
            </a:pPr>
            <a:r>
              <a:rPr lang="zh-TW" altLang="en-US" sz="3600" b="1" dirty="0"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第二次選科意願調查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809299" y="1516430"/>
            <a:ext cx="79349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0070C0"/>
                </a:solidFill>
              </a:rPr>
              <a:t>注意事項：</a:t>
            </a:r>
            <a:endParaRPr lang="en-US" altLang="zh-TW" sz="2400" b="1" dirty="0">
              <a:solidFill>
                <a:srgbClr val="0070C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/>
              <a:t>歡迎</a:t>
            </a:r>
            <a:r>
              <a:rPr lang="zh-TW" altLang="en-US" sz="2400" dirty="0">
                <a:solidFill>
                  <a:srgbClr val="FF0000"/>
                </a:solidFill>
              </a:rPr>
              <a:t>家長</a:t>
            </a:r>
            <a:r>
              <a:rPr lang="zh-TW" altLang="en-US" sz="2400" dirty="0"/>
              <a:t>與同學一起選填</a:t>
            </a:r>
            <a:endParaRPr lang="en-US" altLang="zh-TW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rgbClr val="FF0000"/>
                </a:solidFill>
              </a:rPr>
              <a:t>按自己意願選填</a:t>
            </a:r>
            <a:r>
              <a:rPr lang="zh-TW" altLang="en-US" sz="2400" dirty="0"/>
              <a:t>，不應受同學影響</a:t>
            </a:r>
            <a:endParaRPr lang="en-US" altLang="zh-TW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/>
              <a:t>學生</a:t>
            </a:r>
            <a:r>
              <a:rPr lang="zh-TW" altLang="en-US" sz="2400" dirty="0">
                <a:solidFill>
                  <a:srgbClr val="FF0000"/>
                </a:solidFill>
              </a:rPr>
              <a:t>只可填寫一次</a:t>
            </a:r>
            <a:r>
              <a:rPr lang="zh-TW" altLang="en-US" sz="2400" dirty="0"/>
              <a:t>第二次選科意願查，</a:t>
            </a:r>
            <a:r>
              <a:rPr lang="en-US" altLang="zh-TW" sz="2400" dirty="0"/>
              <a:t/>
            </a:r>
            <a:br>
              <a:rPr lang="en-US" altLang="zh-TW" sz="2400" dirty="0"/>
            </a:br>
            <a:r>
              <a:rPr lang="zh-TW" altLang="en-US" sz="2400" dirty="0"/>
              <a:t>繳交後不得再作更改</a:t>
            </a:r>
            <a:endParaRPr lang="en-US" altLang="zh-HK" sz="2400" dirty="0"/>
          </a:p>
          <a:p>
            <a:endParaRPr lang="en-US" altLang="zh-HK" sz="2400" dirty="0"/>
          </a:p>
          <a:p>
            <a:endParaRPr lang="en-US" altLang="zh-HK" sz="2400" dirty="0"/>
          </a:p>
          <a:p>
            <a:endParaRPr lang="zh-HK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204893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018A306-443B-4844-9884-D3E2C3B371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F430D2A-93AA-410C-B1BB-98FEA29907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A0EF52A-1A39-47D8-AA03-47A1C47BE3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96DE2E2-8696-47C1-8B42-A04B409BCF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900" y="2314323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="" xmlns:a16="http://schemas.microsoft.com/office/drawing/2014/main" id="{39171204-6A50-40E1-B631-84CEDFC939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6C973F6-5187-412F-AACC-6E3FF8A6A1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35893" y="342900"/>
            <a:ext cx="829623" cy="43948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D11AE14F-1B7E-41E6-B579-2F71D13503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38314" y="342900"/>
            <a:ext cx="7470785" cy="275855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473958" y="501555"/>
            <a:ext cx="5680880" cy="2497541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 sz="1400" b="0" i="0" u="none" strike="noStrike" cap="none"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zh-TW" altLang="en-US" sz="4500" kern="1200" cap="all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rPr>
              <a:t>實用資料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752BB805-F7B7-4B80-A1C5-385D4DAF74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38264" y="3183340"/>
            <a:ext cx="7470836" cy="155436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076549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="" xmlns:a16="http://schemas.microsoft.com/office/drawing/2014/main" id="{0E830057-F4EE-412A-8526-36BE1CE18C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23" name="Rectangle 9">
            <a:extLst>
              <a:ext uri="{FF2B5EF4-FFF2-40B4-BE49-F238E27FC236}">
                <a16:creationId xmlns="" xmlns:a16="http://schemas.microsoft.com/office/drawing/2014/main" id="{BAAEBA82-E2D4-4653-AEE3-E95B330DDA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24" name="Rectangle 11">
            <a:extLst>
              <a:ext uri="{FF2B5EF4-FFF2-40B4-BE49-F238E27FC236}">
                <a16:creationId xmlns="" xmlns:a16="http://schemas.microsoft.com/office/drawing/2014/main" id="{2386509E-DAF8-4DA0-B09B-FA3FB341C2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25" name="Rectangle 13">
            <a:extLst>
              <a:ext uri="{FF2B5EF4-FFF2-40B4-BE49-F238E27FC236}">
                <a16:creationId xmlns="" xmlns:a16="http://schemas.microsoft.com/office/drawing/2014/main" id="{44E11946-6976-4B44-971A-07BFBE9544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900" y="2314323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 useBgFill="1">
        <p:nvSpPr>
          <p:cNvPr id="26" name="Rectangle 15">
            <a:extLst>
              <a:ext uri="{FF2B5EF4-FFF2-40B4-BE49-F238E27FC236}">
                <a16:creationId xmlns="" xmlns:a16="http://schemas.microsoft.com/office/drawing/2014/main" id="{85DD9E25-AB50-4F01-9CA6-96497CDE72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78631"/>
            <a:ext cx="9143999" cy="46648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7">
            <a:extLst>
              <a:ext uri="{FF2B5EF4-FFF2-40B4-BE49-F238E27FC236}">
                <a16:creationId xmlns="" xmlns:a16="http://schemas.microsoft.com/office/drawing/2014/main" id="{707788D3-E467-4E25-A5E9-FD41795BD55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31610" y="542924"/>
            <a:ext cx="2777490" cy="4249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28" name="Rectangle 19">
            <a:extLst>
              <a:ext uri="{FF2B5EF4-FFF2-40B4-BE49-F238E27FC236}">
                <a16:creationId xmlns="" xmlns:a16="http://schemas.microsoft.com/office/drawing/2014/main" id="{E12301D8-0106-4E04-A846-C29A665937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rgbClr val="FDFF6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23553E8F-0DFD-4FE8-B564-F693770F09D6}"/>
              </a:ext>
            </a:extLst>
          </p:cNvPr>
          <p:cNvSpPr txBox="1"/>
          <p:nvPr/>
        </p:nvSpPr>
        <p:spPr>
          <a:xfrm>
            <a:off x="6823799" y="87975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下載連結</a:t>
            </a:r>
            <a:endParaRPr lang="zh-HK" alt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="" xmlns:a16="http://schemas.microsoft.com/office/drawing/2014/main" id="{31E4BE5D-DE2E-D894-EB71-3F2B56EBE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627" y="475964"/>
            <a:ext cx="3639526" cy="464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7D0A55BE-DCCA-51A8-D41B-6400D7B9497D}"/>
              </a:ext>
            </a:extLst>
          </p:cNvPr>
          <p:cNvSpPr txBox="1"/>
          <p:nvPr/>
        </p:nvSpPr>
        <p:spPr>
          <a:xfrm>
            <a:off x="6264167" y="3084776"/>
            <a:ext cx="231237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HK" altLang="en-US" dirty="0">
                <a:hlinkClick r:id="rId4"/>
              </a:rPr>
              <a:t>https://student.hk/ebook/ebookDetails?id=44&amp;columnId=d6f5f167-916c-4875-9f72-c76c7f071fa5</a:t>
            </a:r>
            <a:endParaRPr lang="en-US" altLang="zh-HK" dirty="0"/>
          </a:p>
          <a:p>
            <a:endParaRPr lang="zh-HK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B408BAA7-B349-F978-319A-72044DD36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7098" y="1421532"/>
            <a:ext cx="1584428" cy="158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662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33172" t="13977" r="37103" b="31586"/>
          <a:stretch/>
        </p:blipFill>
        <p:spPr>
          <a:xfrm>
            <a:off x="1904476" y="95786"/>
            <a:ext cx="4899922" cy="504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617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7F06145-96D8-42CE-8207-2F251C379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06" y="387753"/>
            <a:ext cx="7332681" cy="97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06400">
              <a:spcBef>
                <a:spcPts val="888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661988" indent="-254000" defTabSz="406400">
              <a:spcBef>
                <a:spcPts val="888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019175" indent="-203200" defTabSz="406400">
              <a:spcBef>
                <a:spcPts val="888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425575" indent="-203200" defTabSz="406400">
              <a:spcBef>
                <a:spcPts val="888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0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1833563" indent="-203200" defTabSz="406400">
              <a:spcBef>
                <a:spcPts val="888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0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290763" indent="-203200" defTabSz="406400" eaLnBrk="0" fontAlgn="base" hangingPunct="0">
              <a:spcBef>
                <a:spcPts val="888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0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747963" indent="-203200" defTabSz="406400" eaLnBrk="0" fontAlgn="base" hangingPunct="0">
              <a:spcBef>
                <a:spcPts val="888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0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205163" indent="-203200" defTabSz="406400" eaLnBrk="0" fontAlgn="base" hangingPunct="0">
              <a:spcBef>
                <a:spcPts val="888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0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662363" indent="-203200" defTabSz="406400" eaLnBrk="0" fontAlgn="base" hangingPunct="0">
              <a:spcBef>
                <a:spcPts val="888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0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 dirty="0">
                <a:solidFill>
                  <a:srgbClr val="0070C0"/>
                </a:solidFill>
                <a:latin typeface="+mj-ea"/>
                <a:ea typeface="+mj-ea"/>
              </a:rPr>
              <a:t>本校生涯規劃組資訊下載</a:t>
            </a:r>
            <a:endParaRPr lang="en-US" altLang="zh-TW" sz="2400" b="1" dirty="0">
              <a:solidFill>
                <a:srgbClr val="0070C0"/>
              </a:solidFill>
              <a:latin typeface="+mj-ea"/>
              <a:ea typeface="+mj-ea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 b="1" u="sng" dirty="0">
                <a:solidFill>
                  <a:srgbClr val="92D050"/>
                </a:solidFill>
                <a:latin typeface="+mj-ea"/>
                <a:ea typeface="+mj-ea"/>
                <a:hlinkClick r:id="rId2"/>
              </a:rPr>
              <a:t>http://www.tkogss.edu.hk</a:t>
            </a:r>
            <a:endParaRPr lang="zh-TW" altLang="en-US" sz="2400" b="1" u="sng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pic>
        <p:nvPicPr>
          <p:cNvPr id="5" name="圖片 4" descr="一張含有 文字, 螢幕擷取畫面, 網站, 網頁 的圖片&#10;&#10;AI 產生的內容可能不正確。">
            <a:extLst>
              <a:ext uri="{FF2B5EF4-FFF2-40B4-BE49-F238E27FC236}">
                <a16:creationId xmlns="" xmlns:a16="http://schemas.microsoft.com/office/drawing/2014/main" id="{E2D2C454-B7EB-D446-1214-5F59E3987B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89" t="9083" r="4188" b="8161"/>
          <a:stretch/>
        </p:blipFill>
        <p:spPr>
          <a:xfrm>
            <a:off x="833048" y="1239715"/>
            <a:ext cx="7152395" cy="3789485"/>
          </a:xfrm>
          <a:prstGeom prst="rect">
            <a:avLst/>
          </a:prstGeom>
        </p:spPr>
      </p:pic>
      <p:sp>
        <p:nvSpPr>
          <p:cNvPr id="7" name="橢圓 6">
            <a:extLst>
              <a:ext uri="{FF2B5EF4-FFF2-40B4-BE49-F238E27FC236}">
                <a16:creationId xmlns="" xmlns:a16="http://schemas.microsoft.com/office/drawing/2014/main" id="{262D5268-6E66-F1BE-1037-6BCA78F7C8C1}"/>
              </a:ext>
            </a:extLst>
          </p:cNvPr>
          <p:cNvSpPr/>
          <p:nvPr/>
        </p:nvSpPr>
        <p:spPr>
          <a:xfrm>
            <a:off x="5227237" y="3380884"/>
            <a:ext cx="1964871" cy="39725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24511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10225" y="453021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資訊發放</a:t>
            </a:r>
            <a:endParaRPr lang="zh-HK" altLang="en-US" sz="30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25589" t="64901" r="57874" b="15980"/>
          <a:stretch/>
        </p:blipFill>
        <p:spPr>
          <a:xfrm>
            <a:off x="3194846" y="2712141"/>
            <a:ext cx="2754306" cy="1990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內容版面配置區 2"/>
          <p:cNvSpPr txBox="1">
            <a:spLocks/>
          </p:cNvSpPr>
          <p:nvPr/>
        </p:nvSpPr>
        <p:spPr>
          <a:xfrm>
            <a:off x="1614488" y="1369219"/>
            <a:ext cx="5915025" cy="3263504"/>
          </a:xfrm>
          <a:prstGeom prst="rect">
            <a:avLst/>
          </a:prstGeom>
        </p:spPr>
        <p:txBody>
          <a:bodyPr>
            <a:normAutofit/>
          </a:bodyPr>
          <a:lstStyle>
            <a:lvl1pPr marL="229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72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75000" indent="-202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0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42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5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7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5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WhatsApp </a:t>
            </a:r>
            <a:r>
              <a:rPr lang="zh-TW" altLang="en-US" sz="165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班群</a:t>
            </a:r>
            <a:endParaRPr lang="en-US" altLang="zh-TW" sz="165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0" indent="0">
              <a:buNone/>
            </a:pPr>
            <a:r>
              <a:rPr lang="en-US" altLang="zh-TW" sz="165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/>
            </a:r>
            <a:br>
              <a:rPr lang="en-US" altLang="zh-TW" sz="165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</a:br>
            <a:endParaRPr lang="en-US" altLang="zh-TW" sz="165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endParaRPr lang="en-US" altLang="zh-TW" sz="165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en-US" altLang="zh-TW" sz="165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Teams</a:t>
            </a:r>
            <a:endParaRPr lang="zh-TW" altLang="en-US" sz="165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1026" name="Picture 2" descr="WhatsAp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047" y="1299689"/>
            <a:ext cx="2108201" cy="49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5831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圖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3" r="2280" b="9999"/>
          <a:stretch>
            <a:fillRect/>
          </a:stretch>
        </p:blipFill>
        <p:spPr bwMode="auto">
          <a:xfrm>
            <a:off x="1175853" y="1365365"/>
            <a:ext cx="6630909" cy="371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2"/>
          <p:cNvSpPr txBox="1">
            <a:spLocks noChangeArrowheads="1"/>
          </p:cNvSpPr>
          <p:nvPr/>
        </p:nvSpPr>
        <p:spPr bwMode="auto">
          <a:xfrm>
            <a:off x="742906" y="387753"/>
            <a:ext cx="7332681" cy="97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06400">
              <a:spcBef>
                <a:spcPts val="888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661988" indent="-254000" defTabSz="406400">
              <a:spcBef>
                <a:spcPts val="888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019175" indent="-203200" defTabSz="406400">
              <a:spcBef>
                <a:spcPts val="888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425575" indent="-203200" defTabSz="406400">
              <a:spcBef>
                <a:spcPts val="888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0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1833563" indent="-203200" defTabSz="406400">
              <a:spcBef>
                <a:spcPts val="888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0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290763" indent="-203200" defTabSz="406400" eaLnBrk="0" fontAlgn="base" hangingPunct="0">
              <a:spcBef>
                <a:spcPts val="888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0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747963" indent="-203200" defTabSz="406400" eaLnBrk="0" fontAlgn="base" hangingPunct="0">
              <a:spcBef>
                <a:spcPts val="888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0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205163" indent="-203200" defTabSz="406400" eaLnBrk="0" fontAlgn="base" hangingPunct="0">
              <a:spcBef>
                <a:spcPts val="888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0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662363" indent="-203200" defTabSz="406400" eaLnBrk="0" fontAlgn="base" hangingPunct="0">
              <a:spcBef>
                <a:spcPts val="888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0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 dirty="0">
                <a:solidFill>
                  <a:srgbClr val="0070C0"/>
                </a:solidFill>
                <a:latin typeface="+mj-ea"/>
                <a:ea typeface="+mj-ea"/>
              </a:rPr>
              <a:t>生涯規劃資訊網站</a:t>
            </a:r>
            <a:r>
              <a:rPr lang="en-US" altLang="zh-HK" sz="2400" dirty="0">
                <a:solidFill>
                  <a:schemeClr val="accent1"/>
                </a:solidFill>
                <a:latin typeface="+mj-ea"/>
                <a:ea typeface="+mj-ea"/>
                <a:hlinkClick r:id="rId3"/>
              </a:rPr>
              <a:t>https://lifeplanning.edb.gov.hk/tc/</a:t>
            </a:r>
            <a:endParaRPr lang="zh-TW" altLang="en-US" sz="2400" b="1" dirty="0">
              <a:solidFill>
                <a:srgbClr val="0070C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5885549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ambridge Occupational Analysts, opening do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73" y="717799"/>
            <a:ext cx="1596170" cy="83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601241" y="1034319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HK" sz="1800" b="1" dirty="0">
                <a:solidFill>
                  <a:srgbClr val="7F7F7F"/>
                </a:solidFill>
              </a:rPr>
              <a:t>Cambridge Occupational Analysts </a:t>
            </a:r>
            <a:endParaRPr lang="zh-HK" altLang="en-US" sz="1800" dirty="0"/>
          </a:p>
        </p:txBody>
      </p:sp>
      <p:grpSp>
        <p:nvGrpSpPr>
          <p:cNvPr id="8" name="群組 7"/>
          <p:cNvGrpSpPr/>
          <p:nvPr/>
        </p:nvGrpSpPr>
        <p:grpSpPr>
          <a:xfrm>
            <a:off x="1403058" y="1555414"/>
            <a:ext cx="6402593" cy="3346311"/>
            <a:chOff x="1403058" y="1509954"/>
            <a:chExt cx="6738536" cy="3715033"/>
          </a:xfrm>
        </p:grpSpPr>
        <p:pic>
          <p:nvPicPr>
            <p:cNvPr id="4" name="Picture 1">
              <a:extLst>
                <a:ext uri="{FF2B5EF4-FFF2-40B4-BE49-F238E27FC236}">
                  <a16:creationId xmlns="" xmlns:a16="http://schemas.microsoft.com/office/drawing/2014/main" id="{B177BE7E-FE2C-4271-AE37-5AF8037E20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806" t="24921" r="10315" b="14627"/>
            <a:stretch/>
          </p:blipFill>
          <p:spPr>
            <a:xfrm>
              <a:off x="1403058" y="2256954"/>
              <a:ext cx="6738536" cy="2968033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</p:pic>
        <p:pic>
          <p:nvPicPr>
            <p:cNvPr id="5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12" t="13644" r="12601" b="68546"/>
            <a:stretch>
              <a:fillRect/>
            </a:stretch>
          </p:blipFill>
          <p:spPr bwMode="auto">
            <a:xfrm>
              <a:off x="1403058" y="1509954"/>
              <a:ext cx="6738536" cy="747000"/>
            </a:xfrm>
            <a:prstGeom prst="rect">
              <a:avLst/>
            </a:prstGeom>
            <a:noFill/>
            <a:ln w="9525">
              <a:solidFill>
                <a:srgbClr val="703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125421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46200"/>
              </p:ext>
            </p:extLst>
          </p:nvPr>
        </p:nvGraphicFramePr>
        <p:xfrm>
          <a:off x="543306" y="925291"/>
          <a:ext cx="8067294" cy="3991204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8395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2277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90735">
                <a:tc>
                  <a:txBody>
                    <a:bodyPr/>
                    <a:lstStyle/>
                    <a:p>
                      <a:r>
                        <a:rPr lang="zh-TW" altLang="en-US" dirty="0"/>
                        <a:t>院校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cap="none" dirty="0">
                          <a:sym typeface="Arvo"/>
                        </a:rPr>
                        <a:t>網站</a:t>
                      </a:r>
                      <a:endParaRPr lang="zh-HK" altLang="en-US" sz="1400" b="1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vo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0735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kern="1200" dirty="0"/>
                        <a:t>香港大學</a:t>
                      </a:r>
                      <a:endParaRPr lang="en-US" altLang="zh-TW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dirty="0">
                          <a:hlinkClick r:id="rId2"/>
                        </a:rPr>
                        <a:t>https://aal.hku.hk/admissions/local/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0735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kern="1200" dirty="0"/>
                        <a:t>香港中文大學 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dirty="0">
                          <a:hlinkClick r:id="rId3"/>
                        </a:rPr>
                        <a:t>http://admission.cuhk.edu.hk/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0735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kern="1200" dirty="0"/>
                        <a:t>香港理工大學 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dirty="0">
                          <a:hlinkClick r:id="rId4"/>
                        </a:rPr>
                        <a:t>http://www.polyu.edu.hk/study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0735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kern="1200" dirty="0"/>
                        <a:t>香港科技大學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dirty="0">
                          <a:hlinkClick r:id="rId5"/>
                        </a:rPr>
                        <a:t>https://join.ust.hk/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0735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kern="1200" dirty="0"/>
                        <a:t>香港城市大學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altLang="en-US" dirty="0">
                          <a:hlinkClick r:id="rId6"/>
                        </a:rPr>
                        <a:t>https://www.admo.cityu.edu.hk/jupas/entreq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0735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kern="1200" dirty="0"/>
                        <a:t>香港浸會大學</a:t>
                      </a:r>
                      <a:endParaRPr lang="zh-TW" altLang="en-US" kern="1200" dirty="0">
                        <a:solidFill>
                          <a:srgbClr val="FF0000"/>
                        </a:solidFill>
                        <a:latin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dirty="0">
                          <a:hlinkClick r:id="rId7"/>
                        </a:rPr>
                        <a:t>https://admissions.hkbu.edu.hk/ug/jupas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3945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kern="1200" dirty="0"/>
                        <a:t>嶺南大學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dirty="0">
                          <a:hlinkClick r:id="rId8"/>
                        </a:rPr>
                        <a:t>https://www.ln.edu.hk/admissions/ug/jupas/how-to-apply/admission-requirements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90735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kern="1200" dirty="0"/>
                        <a:t>香港教育大學 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dirty="0">
                          <a:hlinkClick r:id="rId9"/>
                        </a:rPr>
                        <a:t>https://www.eduhk.hk/degree/jupas.htm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2404">
                <a:tc>
                  <a:txBody>
                    <a:bodyPr/>
                    <a:lstStyle/>
                    <a:p>
                      <a:r>
                        <a:rPr lang="zh-TW" altLang="en-US" kern="1200" dirty="0"/>
                        <a:t>香港都會大學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dirty="0">
                          <a:hlinkClick r:id="rId10"/>
                        </a:rPr>
                        <a:t>Admissions - Admissions (hkmu.edu.hk)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標題 1"/>
          <p:cNvSpPr txBox="1">
            <a:spLocks/>
          </p:cNvSpPr>
          <p:nvPr/>
        </p:nvSpPr>
        <p:spPr>
          <a:xfrm>
            <a:off x="2089307" y="446690"/>
            <a:ext cx="8026400" cy="742950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21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  <a:defRPr/>
            </a:pPr>
            <a:r>
              <a:rPr lang="zh-TW" altLang="en-US" sz="2800" b="1" cap="none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vo"/>
              </a:rPr>
              <a:t>各院校學位入學課程資訊網站</a:t>
            </a:r>
            <a:endParaRPr lang="zh-HK" altLang="en-US" sz="2800" b="1" cap="none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vo"/>
            </a:endParaRPr>
          </a:p>
        </p:txBody>
      </p:sp>
    </p:spTree>
    <p:extLst>
      <p:ext uri="{BB962C8B-B14F-4D97-AF65-F5344CB8AC3E}">
        <p14:creationId xmlns:p14="http://schemas.microsoft.com/office/powerpoint/2010/main" val="478652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標題 1"/>
          <p:cNvSpPr>
            <a:spLocks noGrp="1"/>
          </p:cNvSpPr>
          <p:nvPr>
            <p:ph type="title" idx="4294967295"/>
          </p:nvPr>
        </p:nvSpPr>
        <p:spPr>
          <a:xfrm>
            <a:off x="649666" y="251081"/>
            <a:ext cx="7824426" cy="665560"/>
          </a:xfrm>
          <a:noFill/>
        </p:spPr>
        <p:txBody>
          <a:bodyPr>
            <a:normAutofit/>
          </a:bodyPr>
          <a:lstStyle/>
          <a:p>
            <a:pPr algn="ctr"/>
            <a:r>
              <a:rPr lang="zh-TW" altLang="en-US" sz="2700" b="1" dirty="0">
                <a:solidFill>
                  <a:srgbClr val="7030A0"/>
                </a:solidFill>
                <a:latin typeface="+mj-ea"/>
              </a:rPr>
              <a:t>本校新高中課程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327739"/>
              </p:ext>
            </p:extLst>
          </p:nvPr>
        </p:nvGraphicFramePr>
        <p:xfrm>
          <a:off x="1154907" y="1908305"/>
          <a:ext cx="6858000" cy="2241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27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352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6586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 b="1" dirty="0">
                          <a:latin typeface="+mn-ea"/>
                          <a:ea typeface="+mn-ea"/>
                        </a:rPr>
                        <a:t>教學語言</a:t>
                      </a:r>
                      <a:endParaRPr lang="zh-HK" altLang="en-US" sz="1700" b="1" dirty="0">
                        <a:latin typeface="+mn-ea"/>
                        <a:ea typeface="+mn-ea"/>
                      </a:endParaRPr>
                    </a:p>
                  </a:txBody>
                  <a:tcPr marL="68580" marR="68580" marT="34296" marB="342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 b="1" dirty="0">
                          <a:latin typeface="+mn-ea"/>
                          <a:ea typeface="+mn-ea"/>
                        </a:rPr>
                        <a:t>可供選擇之選修科</a:t>
                      </a:r>
                      <a:endParaRPr lang="zh-HK" altLang="en-US" sz="1700" b="1" dirty="0">
                        <a:latin typeface="+mn-ea"/>
                        <a:ea typeface="+mn-ea"/>
                      </a:endParaRPr>
                    </a:p>
                  </a:txBody>
                  <a:tcPr marL="68580" marR="68580" marT="34296" marB="34296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437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 dirty="0">
                          <a:latin typeface="+mn-ea"/>
                          <a:ea typeface="+mn-ea"/>
                        </a:rPr>
                        <a:t>英語</a:t>
                      </a:r>
                      <a:endParaRPr lang="zh-HK" altLang="en-US" sz="1700" dirty="0">
                        <a:latin typeface="+mn-ea"/>
                        <a:ea typeface="+mn-ea"/>
                      </a:endParaRPr>
                    </a:p>
                  </a:txBody>
                  <a:tcPr marL="68580" marR="68580" marT="34296" marB="34296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物理 </a:t>
                      </a:r>
                      <a:r>
                        <a:rPr lang="en-US" altLang="zh-TW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TW" altLang="en-US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 化學 </a:t>
                      </a:r>
                      <a:r>
                        <a:rPr lang="en-US" altLang="zh-TW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TW" altLang="en-US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 生物 </a:t>
                      </a:r>
                      <a:r>
                        <a:rPr lang="en-US" altLang="zh-TW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TW" altLang="en-US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 資訊及通訊科技 </a:t>
                      </a:r>
                      <a:r>
                        <a:rPr lang="en-US" altLang="zh-TW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TW" altLang="en-US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 經濟 </a:t>
                      </a:r>
                      <a:r>
                        <a:rPr lang="en-US" altLang="zh-TW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/</a:t>
                      </a:r>
                    </a:p>
                    <a:p>
                      <a:r>
                        <a:rPr lang="zh-TW" altLang="en-US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企業、會計與財務概論</a:t>
                      </a:r>
                      <a:r>
                        <a:rPr lang="en-US" altLang="zh-TW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altLang="en-US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會計</a:t>
                      </a:r>
                      <a:r>
                        <a:rPr lang="en-US" altLang="zh-TW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) </a:t>
                      </a:r>
                      <a:r>
                        <a:rPr lang="zh-TW" altLang="en-US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TW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HK" altLang="en-US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zh-TW" altLang="en-US" sz="17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代數</a:t>
                      </a:r>
                      <a:r>
                        <a:rPr lang="zh-TW" altLang="en-US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與微積分</a:t>
                      </a:r>
                      <a:r>
                        <a:rPr lang="en-US" altLang="zh-TW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(M2)</a:t>
                      </a:r>
                      <a:endParaRPr lang="zh-HK" altLang="en-US" sz="17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34296" marB="3429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58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dirty="0">
                          <a:latin typeface="+mn-ea"/>
                          <a:ea typeface="+mn-ea"/>
                        </a:rPr>
                        <a:t>英語</a:t>
                      </a:r>
                      <a:r>
                        <a:rPr lang="en-US" altLang="zh-TW" sz="1700" dirty="0">
                          <a:latin typeface="+mn-ea"/>
                          <a:ea typeface="+mn-ea"/>
                        </a:rPr>
                        <a:t> / </a:t>
                      </a:r>
                      <a:r>
                        <a:rPr lang="zh-TW" altLang="en-US" sz="1700" dirty="0">
                          <a:latin typeface="+mn-ea"/>
                          <a:ea typeface="+mn-ea"/>
                        </a:rPr>
                        <a:t>中文</a:t>
                      </a:r>
                      <a:endParaRPr lang="zh-HK" altLang="en-US" sz="1700" dirty="0">
                        <a:latin typeface="+mn-ea"/>
                        <a:ea typeface="+mn-ea"/>
                      </a:endParaRPr>
                    </a:p>
                  </a:txBody>
                  <a:tcPr marL="68580" marR="68580" marT="34296" marB="34296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地理 </a:t>
                      </a:r>
                      <a:r>
                        <a:rPr lang="en-US" altLang="zh-TW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TW" altLang="en-US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 歷史</a:t>
                      </a:r>
                      <a:endParaRPr lang="zh-HK" altLang="en-US" sz="17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34296" marB="34296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586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 dirty="0">
                          <a:latin typeface="+mn-ea"/>
                          <a:ea typeface="+mn-ea"/>
                        </a:rPr>
                        <a:t>中文</a:t>
                      </a:r>
                      <a:endParaRPr lang="zh-HK" altLang="en-US" sz="1700" dirty="0">
                        <a:latin typeface="+mn-ea"/>
                        <a:ea typeface="+mn-ea"/>
                      </a:endParaRPr>
                    </a:p>
                  </a:txBody>
                  <a:tcPr marL="68580" marR="68580" marT="34296" marB="34296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中國歷史 </a:t>
                      </a:r>
                      <a:r>
                        <a:rPr lang="en-US" altLang="zh-TW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TW" altLang="en-US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 旅遊及款待 </a:t>
                      </a:r>
                      <a:r>
                        <a:rPr lang="en-US" altLang="zh-TW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TW" altLang="en-US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 視覺藝術</a:t>
                      </a:r>
                      <a:endParaRPr lang="zh-HK" altLang="en-US" sz="17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34296" marB="3429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513352"/>
              </p:ext>
            </p:extLst>
          </p:nvPr>
        </p:nvGraphicFramePr>
        <p:xfrm>
          <a:off x="1143000" y="916641"/>
          <a:ext cx="6837759" cy="952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775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6592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 dirty="0">
                          <a:latin typeface="+mn-ea"/>
                          <a:ea typeface="+mn-ea"/>
                        </a:rPr>
                        <a:t>必修科</a:t>
                      </a:r>
                      <a:endParaRPr lang="zh-HK" altLang="en-US" sz="1700" dirty="0">
                        <a:latin typeface="+mn-ea"/>
                        <a:ea typeface="+mn-ea"/>
                      </a:endParaRPr>
                    </a:p>
                  </a:txBody>
                  <a:tcPr marL="68582" marR="68582" marT="34304" marB="34304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15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	</a:t>
                      </a:r>
                      <a:r>
                        <a:rPr lang="zh-TW" altLang="en-US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中文 </a:t>
                      </a:r>
                      <a:r>
                        <a:rPr lang="en-US" altLang="zh-TW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TW" altLang="en-US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 英文 </a:t>
                      </a:r>
                      <a:r>
                        <a:rPr lang="en-US" altLang="zh-TW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TW" altLang="en-US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 數學</a:t>
                      </a:r>
                      <a:r>
                        <a:rPr lang="en-US" altLang="zh-TW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altLang="en-US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英</a:t>
                      </a:r>
                      <a:r>
                        <a:rPr lang="en-US" altLang="zh-TW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r>
                        <a:rPr lang="zh-TW" altLang="en-US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TW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TW" altLang="en-US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 公民與社會發展</a:t>
                      </a:r>
                      <a:r>
                        <a:rPr lang="en-US" altLang="zh-TW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altLang="en-US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中</a:t>
                      </a:r>
                      <a:r>
                        <a:rPr lang="en-US" altLang="zh-TW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r>
                        <a:rPr lang="zh-TW" altLang="en-US" sz="1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kumimoji="0" lang="en-US" altLang="zh-TW" sz="17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/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7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kumimoji="0" lang="zh-TW" altLang="en-US" sz="17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體育 </a:t>
                      </a:r>
                      <a:r>
                        <a:rPr kumimoji="0" lang="en-US" altLang="zh-TW" sz="17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zh-TW" altLang="en-US" sz="17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17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OLE </a:t>
                      </a:r>
                      <a:r>
                        <a:rPr lang="en-US" altLang="zh-TW" sz="17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/ </a:t>
                      </a:r>
                      <a:r>
                        <a:rPr kumimoji="0" lang="zh-HK" altLang="en-US" sz="17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博雅教育 </a:t>
                      </a:r>
                      <a:r>
                        <a:rPr kumimoji="0" lang="en-US" altLang="zh-HK" sz="17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kumimoji="0" lang="en-US" altLang="zh-TW" sz="17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Communicative English / </a:t>
                      </a:r>
                      <a:r>
                        <a:rPr kumimoji="0" lang="en-US" altLang="zh-TW" sz="17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MaC</a:t>
                      </a:r>
                      <a:endParaRPr kumimoji="0" lang="en-US" altLang="zh-TW" sz="17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2" marR="68582" marT="34304" marB="3430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4671834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3018A306-443B-4844-9884-D3E2C3B371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3F430D2A-93AA-410C-B1BB-98FEA29907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9A0EF52A-1A39-47D8-AA03-47A1C47BE3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896DE2E2-8696-47C1-8B42-A04B409BCF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900" y="2314323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="" xmlns:a16="http://schemas.microsoft.com/office/drawing/2014/main" id="{00BDC88A-176A-4C74-9A93-7C0BC765F4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20F81E05-F529-4DFE-AFC8-E3E964F95E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35893" y="341566"/>
            <a:ext cx="829623" cy="43948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7358E157-7D0A-4F9C-8B70-83F2B7AA98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38315" y="341565"/>
            <a:ext cx="4686340" cy="439480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BD6DF89E-23E6-47AB-9835-E4D1C9619F4B}"/>
              </a:ext>
            </a:extLst>
          </p:cNvPr>
          <p:cNvSpPr txBox="1"/>
          <p:nvPr/>
        </p:nvSpPr>
        <p:spPr>
          <a:xfrm>
            <a:off x="1617259" y="768615"/>
            <a:ext cx="4145245" cy="3540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zh-TW" altLang="en-US" sz="4500" kern="1200" cap="all">
                <a:solidFill>
                  <a:srgbClr val="FFFFFF"/>
                </a:solidFill>
                <a:latin typeface="+mj-lt"/>
                <a:ea typeface="+mj-ea"/>
                <a:cs typeface="+mj-cs"/>
              </a:rPr>
              <a:t>答問時間</a:t>
            </a:r>
            <a:endParaRPr lang="en-US" altLang="zh-TW" sz="4500" kern="1200" cap="all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defTabSz="457200">
              <a:spcBef>
                <a:spcPct val="0"/>
              </a:spcBef>
              <a:spcAft>
                <a:spcPts val="600"/>
              </a:spcAft>
            </a:pPr>
            <a:endParaRPr lang="en-US" altLang="zh-TW" sz="4500" kern="1200" cap="all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defTabSz="457200">
              <a:spcBef>
                <a:spcPct val="0"/>
              </a:spcBef>
              <a:spcAft>
                <a:spcPts val="600"/>
              </a:spcAft>
            </a:pPr>
            <a:endParaRPr lang="en-US" altLang="zh-HK" sz="4500" kern="1200" cap="all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defTabSz="457200">
              <a:spcBef>
                <a:spcPct val="0"/>
              </a:spcBef>
              <a:spcAft>
                <a:spcPts val="600"/>
              </a:spcAft>
            </a:pPr>
            <a:endParaRPr lang="en-US" altLang="zh-HK" sz="4500" kern="1200" cap="all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defTabSz="457200">
              <a:spcBef>
                <a:spcPct val="0"/>
              </a:spcBef>
              <a:spcAft>
                <a:spcPts val="600"/>
              </a:spcAft>
            </a:pPr>
            <a:endParaRPr lang="en-US" altLang="zh-HK" sz="4500" kern="1200" cap="all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8977A541-1F4E-4C7A-B7E2-4D5926B762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97404" y="340232"/>
            <a:ext cx="2711696" cy="439747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477401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6">
            <a:extLst>
              <a:ext uri="{FF2B5EF4-FFF2-40B4-BE49-F238E27FC236}">
                <a16:creationId xmlns="" xmlns:a16="http://schemas.microsoft.com/office/drawing/2014/main" id="{3018A306-443B-4844-9884-D3E2C3B371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32" name="Rectangle 8">
            <a:extLst>
              <a:ext uri="{FF2B5EF4-FFF2-40B4-BE49-F238E27FC236}">
                <a16:creationId xmlns="" xmlns:a16="http://schemas.microsoft.com/office/drawing/2014/main" id="{3F430D2A-93AA-410C-B1BB-98FEA29907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33" name="Rectangle 10">
            <a:extLst>
              <a:ext uri="{FF2B5EF4-FFF2-40B4-BE49-F238E27FC236}">
                <a16:creationId xmlns="" xmlns:a16="http://schemas.microsoft.com/office/drawing/2014/main" id="{9A0EF52A-1A39-47D8-AA03-47A1C47BE3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34" name="Rectangle 12">
            <a:extLst>
              <a:ext uri="{FF2B5EF4-FFF2-40B4-BE49-F238E27FC236}">
                <a16:creationId xmlns="" xmlns:a16="http://schemas.microsoft.com/office/drawing/2014/main" id="{896DE2E2-8696-47C1-8B42-A04B409BCF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900" y="2314323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 useBgFill="1">
        <p:nvSpPr>
          <p:cNvPr id="35" name="Rectangle 14">
            <a:extLst>
              <a:ext uri="{FF2B5EF4-FFF2-40B4-BE49-F238E27FC236}">
                <a16:creationId xmlns="" xmlns:a16="http://schemas.microsoft.com/office/drawing/2014/main" id="{00BDC88A-176A-4C74-9A93-7C0BC765F4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16">
            <a:extLst>
              <a:ext uri="{FF2B5EF4-FFF2-40B4-BE49-F238E27FC236}">
                <a16:creationId xmlns="" xmlns:a16="http://schemas.microsoft.com/office/drawing/2014/main" id="{20F81E05-F529-4DFE-AFC8-E3E964F95E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35893" y="341566"/>
            <a:ext cx="829623" cy="43948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37" name="Rectangle 18">
            <a:extLst>
              <a:ext uri="{FF2B5EF4-FFF2-40B4-BE49-F238E27FC236}">
                <a16:creationId xmlns="" xmlns:a16="http://schemas.microsoft.com/office/drawing/2014/main" id="{7358E157-7D0A-4F9C-8B70-83F2B7AA98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38315" y="341565"/>
            <a:ext cx="4686340" cy="439480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BD6DF89E-23E6-47AB-9835-E4D1C9619F4B}"/>
              </a:ext>
            </a:extLst>
          </p:cNvPr>
          <p:cNvSpPr txBox="1"/>
          <p:nvPr/>
        </p:nvSpPr>
        <p:spPr>
          <a:xfrm>
            <a:off x="1617259" y="768615"/>
            <a:ext cx="4145245" cy="3540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zh-TW" altLang="en-US" sz="4500" kern="1200" cap="all">
                <a:solidFill>
                  <a:srgbClr val="FFFFFF"/>
                </a:solidFill>
                <a:latin typeface="+mj-lt"/>
                <a:ea typeface="+mj-ea"/>
                <a:cs typeface="+mj-cs"/>
              </a:rPr>
              <a:t>謝謝</a:t>
            </a:r>
            <a:endParaRPr lang="en-US" altLang="zh-TW" sz="4500" kern="1200" cap="all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defTabSz="457200">
              <a:spcBef>
                <a:spcPct val="0"/>
              </a:spcBef>
              <a:spcAft>
                <a:spcPts val="600"/>
              </a:spcAft>
            </a:pPr>
            <a:endParaRPr lang="en-US" altLang="zh-HK" sz="4500" kern="1200" cap="all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defTabSz="457200">
              <a:spcBef>
                <a:spcPct val="0"/>
              </a:spcBef>
              <a:spcAft>
                <a:spcPts val="600"/>
              </a:spcAft>
            </a:pPr>
            <a:endParaRPr lang="en-US" altLang="zh-HK" sz="4500" kern="1200" cap="all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defTabSz="457200">
              <a:spcBef>
                <a:spcPct val="0"/>
              </a:spcBef>
              <a:spcAft>
                <a:spcPts val="600"/>
              </a:spcAft>
            </a:pPr>
            <a:endParaRPr lang="en-US" altLang="zh-HK" sz="4500" kern="1200" cap="all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8" name="Rectangle 20">
            <a:extLst>
              <a:ext uri="{FF2B5EF4-FFF2-40B4-BE49-F238E27FC236}">
                <a16:creationId xmlns="" xmlns:a16="http://schemas.microsoft.com/office/drawing/2014/main" id="{8977A541-1F4E-4C7A-B7E2-4D5926B762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97404" y="340232"/>
            <a:ext cx="2711696" cy="439747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68152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490286" y="657270"/>
            <a:ext cx="41634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TW" sz="28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</a:t>
            </a:r>
            <a:r>
              <a:rPr kumimoji="1" lang="en-US" altLang="zh-HK" sz="28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kumimoji="1" lang="en-US" altLang="zh-TW" sz="28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-202</a:t>
            </a:r>
            <a:r>
              <a:rPr kumimoji="1" lang="en-US" altLang="zh-HK" sz="28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kumimoji="1" lang="zh-TW" altLang="en-US" sz="28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應用學習課程</a:t>
            </a:r>
            <a:endParaRPr kumimoji="1" lang="zh-HK" altLang="en-US" sz="28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 descr="一張含有 文字, 螢幕擷取畫面, 數字, 軟體 的圖片&#10;&#10;AI 產生的內容可能不正確。">
            <a:extLst>
              <a:ext uri="{FF2B5EF4-FFF2-40B4-BE49-F238E27FC236}">
                <a16:creationId xmlns="" xmlns:a16="http://schemas.microsoft.com/office/drawing/2014/main" id="{2569DF8C-3C19-7EC3-3A6C-F48DD1156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03" y="1432610"/>
            <a:ext cx="7945194" cy="36135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02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07"/>
    </mc:Choice>
    <mc:Fallback xmlns="">
      <p:transition spd="slow" advTm="1980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19462">
            <a:extLst>
              <a:ext uri="{FF2B5EF4-FFF2-40B4-BE49-F238E27FC236}">
                <a16:creationId xmlns="" xmlns:a16="http://schemas.microsoft.com/office/drawing/2014/main" id="{3018A306-443B-4844-9884-D3E2C3B371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19465" name="Rectangle 19464">
            <a:extLst>
              <a:ext uri="{FF2B5EF4-FFF2-40B4-BE49-F238E27FC236}">
                <a16:creationId xmlns="" xmlns:a16="http://schemas.microsoft.com/office/drawing/2014/main" id="{3F430D2A-93AA-410C-B1BB-98FEA29907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19467" name="Rectangle 19466">
            <a:extLst>
              <a:ext uri="{FF2B5EF4-FFF2-40B4-BE49-F238E27FC236}">
                <a16:creationId xmlns="" xmlns:a16="http://schemas.microsoft.com/office/drawing/2014/main" id="{9A0EF52A-1A39-47D8-AA03-47A1C47BE3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>
        <p:nvSpPr>
          <p:cNvPr id="19469" name="Rectangle 19468">
            <a:extLst>
              <a:ext uri="{FF2B5EF4-FFF2-40B4-BE49-F238E27FC236}">
                <a16:creationId xmlns="" xmlns:a16="http://schemas.microsoft.com/office/drawing/2014/main" id="{83FEE19F-5EEB-4C78-9CCD-EACED2DB67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HK" altLang="en-US"/>
          </a:p>
        </p:txBody>
      </p:sp>
      <p:sp useBgFill="1">
        <p:nvSpPr>
          <p:cNvPr id="19471" name="Rectangle 19470">
            <a:extLst>
              <a:ext uri="{FF2B5EF4-FFF2-40B4-BE49-F238E27FC236}">
                <a16:creationId xmlns="" xmlns:a16="http://schemas.microsoft.com/office/drawing/2014/main" id="{B373F125-DEF3-41D6-9918-AB21A2ACC37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73" name="Rectangle 19472">
            <a:extLst>
              <a:ext uri="{FF2B5EF4-FFF2-40B4-BE49-F238E27FC236}">
                <a16:creationId xmlns="" xmlns:a16="http://schemas.microsoft.com/office/drawing/2014/main" id="{71E9F226-EB6E-48C9-ADDA-636DE4BF4E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67935" y="364258"/>
            <a:ext cx="3131058" cy="4416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Text Box 176"/>
          <p:cNvSpPr txBox="1">
            <a:spLocks noChangeArrowheads="1"/>
          </p:cNvSpPr>
          <p:nvPr/>
        </p:nvSpPr>
        <p:spPr bwMode="auto">
          <a:xfrm>
            <a:off x="719367" y="835323"/>
            <a:ext cx="2452312" cy="34682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defTabSz="6858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514350" indent="-171450" defTabSz="6858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857250" indent="-171450" defTabSz="6858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200150" indent="-171450" defTabSz="6858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1543050" indent="-171450" defTabSz="6858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0002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4574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29146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3718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kumimoji="1" lang="zh-TW" altLang="en-US" sz="2400" kern="1200" cap="all">
                <a:solidFill>
                  <a:srgbClr val="FFFFFF"/>
                </a:solidFill>
                <a:latin typeface="+mj-lt"/>
                <a:ea typeface="+mj-ea"/>
                <a:cs typeface="+mj-cs"/>
              </a:rPr>
              <a:t>來年中四課程架構 </a:t>
            </a:r>
            <a:r>
              <a:rPr kumimoji="1" lang="en-US" altLang="zh-TW" sz="2400" kern="1200" cap="all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(2025-2026)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3B146DEB-1E1C-4C83-BC48-CBF8269B9ADF}"/>
              </a:ext>
            </a:extLst>
          </p:cNvPr>
          <p:cNvSpPr txBox="1">
            <a:spLocks noChangeArrowheads="1"/>
          </p:cNvSpPr>
          <p:nvPr/>
        </p:nvSpPr>
        <p:spPr>
          <a:xfrm>
            <a:off x="3866928" y="835323"/>
            <a:ext cx="4909137" cy="3468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9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72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75000" indent="-202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0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42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5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7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spcAft>
                <a:spcPts val="600"/>
              </a:spcAft>
            </a:pPr>
            <a:r>
              <a:rPr lang="en-US" altLang="zh-TW" sz="2800" dirty="0"/>
              <a:t>	</a:t>
            </a:r>
            <a:r>
              <a:rPr lang="zh-TW" altLang="en-US" sz="2800" dirty="0"/>
              <a:t>詳情已於中三選科家長及學生講座</a:t>
            </a:r>
            <a:r>
              <a:rPr lang="en-US" altLang="zh-TW" sz="2800" dirty="0"/>
              <a:t>(1/3/2025)</a:t>
            </a:r>
            <a:r>
              <a:rPr lang="zh-TW" altLang="en-US" sz="2800" dirty="0"/>
              <a:t>內闡述。</a:t>
            </a:r>
            <a:endParaRPr lang="en-US" altLang="zh-HK" sz="2800" dirty="0"/>
          </a:p>
          <a:p>
            <a:pPr defTabSz="457200">
              <a:spcAft>
                <a:spcPts val="600"/>
              </a:spcAft>
            </a:pPr>
            <a:r>
              <a:rPr lang="en-US" altLang="zh-TW" sz="2800" dirty="0"/>
              <a:t>	</a:t>
            </a:r>
            <a:r>
              <a:rPr lang="zh-TW" altLang="en-US" sz="2800" dirty="0">
                <a:solidFill>
                  <a:srgbClr val="FF0000"/>
                </a:solidFill>
              </a:rPr>
              <a:t>參考第二次學生選科調查</a:t>
            </a:r>
            <a:r>
              <a:rPr lang="zh-TW" altLang="en-US" sz="2800" dirty="0"/>
              <a:t>來擬定來年課程架構</a:t>
            </a:r>
            <a:endParaRPr lang="en-US" altLang="zh-TW" sz="2800" dirty="0"/>
          </a:p>
          <a:p>
            <a:pPr defTabSz="457200">
              <a:spcAft>
                <a:spcPts val="600"/>
              </a:spcAft>
            </a:pPr>
            <a:r>
              <a:rPr lang="en-US" altLang="zh-TW" sz="2800" dirty="0"/>
              <a:t>	</a:t>
            </a:r>
            <a:r>
              <a:rPr lang="zh-TW" altLang="en-US" sz="2800" dirty="0">
                <a:solidFill>
                  <a:srgbClr val="FF0000"/>
                </a:solidFill>
              </a:rPr>
              <a:t>每年之課程架構或有不同</a:t>
            </a:r>
            <a:endParaRPr lang="en-US" altLang="zh-TW" sz="2800" dirty="0">
              <a:solidFill>
                <a:srgbClr val="FF0000"/>
              </a:solidFill>
            </a:endParaRPr>
          </a:p>
          <a:p>
            <a:pPr defTabSz="457200">
              <a:spcAft>
                <a:spcPts val="600"/>
              </a:spcAft>
            </a:pPr>
            <a:r>
              <a:rPr lang="en-US" altLang="zh-TW" sz="2800" dirty="0"/>
              <a:t>	</a:t>
            </a:r>
            <a:r>
              <a:rPr lang="zh-TW" altLang="en-US" sz="2800" dirty="0"/>
              <a:t>課程架構受學校資源等因素限制</a:t>
            </a:r>
            <a:endParaRPr lang="en-US" altLang="zh-TW" sz="2800" dirty="0"/>
          </a:p>
        </p:txBody>
      </p:sp>
    </p:spTree>
    <p:extLst>
      <p:ext uri="{BB962C8B-B14F-4D97-AF65-F5344CB8AC3E}">
        <p14:creationId xmlns:p14="http://schemas.microsoft.com/office/powerpoint/2010/main" val="117705914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3FFA53B-F2D7-6AED-CFAD-D4B0DA3D1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259" name="Group 179">
            <a:extLst>
              <a:ext uri="{FF2B5EF4-FFF2-40B4-BE49-F238E27FC236}">
                <a16:creationId xmlns="" xmlns:a16="http://schemas.microsoft.com/office/drawing/2014/main" id="{20FD2EF3-B83D-0ECF-B431-FC7E368F26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90821"/>
              </p:ext>
            </p:extLst>
          </p:nvPr>
        </p:nvGraphicFramePr>
        <p:xfrm>
          <a:off x="1245286" y="1424155"/>
          <a:ext cx="6642254" cy="2819261"/>
        </p:xfrm>
        <a:graphic>
          <a:graphicData uri="http://schemas.openxmlformats.org/drawingml/2006/table">
            <a:tbl>
              <a:tblPr/>
              <a:tblGrid>
                <a:gridCol w="8005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324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768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7090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49062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455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</a:t>
                      </a:r>
                    </a:p>
                  </a:txBody>
                  <a:tcPr marL="51432" marR="51432" marT="25718" marB="2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5A</a:t>
                      </a:r>
                    </a:p>
                  </a:txBody>
                  <a:tcPr marL="51432" marR="51432" marT="25718" marB="2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5B</a:t>
                      </a:r>
                    </a:p>
                  </a:txBody>
                  <a:tcPr marL="51432" marR="51432" marT="25718" marB="2571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5C</a:t>
                      </a:r>
                    </a:p>
                  </a:txBody>
                  <a:tcPr marL="51432" marR="51432" marT="25718" marB="2571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5D</a:t>
                      </a:r>
                    </a:p>
                  </a:txBody>
                  <a:tcPr marL="51432" marR="51432" marT="25718" marB="2571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6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必修科</a:t>
                      </a:r>
                      <a:endParaRPr kumimoji="0" lang="en-US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2" marR="51432" marT="25718" marB="2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中文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英文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數學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公民與社會發展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體育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OLE</a:t>
                      </a:r>
                    </a:p>
                  </a:txBody>
                  <a:tcPr marL="51432" marR="51432" marT="25718" marB="2571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標楷體" panose="03000509000000000000" pitchFamily="65" charset="-120"/>
                        <a:ea typeface="Adobe 繁黑體 Std B"/>
                        <a:cs typeface="Times New Roman" panose="02020603050405020304" pitchFamily="18" charset="0"/>
                      </a:endParaRP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標楷體" panose="03000509000000000000" pitchFamily="65" charset="-120"/>
                        <a:ea typeface="Adobe 繁黑體 Std B"/>
                        <a:cs typeface="Times New Roman" panose="02020603050405020304" pitchFamily="18" charset="0"/>
                      </a:endParaRPr>
                    </a:p>
                  </a:txBody>
                  <a:tcPr marL="91434" marR="9143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30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HK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增潤課</a:t>
                      </a:r>
                      <a:r>
                        <a:rPr lang="zh-TW" altLang="en-US" sz="14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程</a:t>
                      </a:r>
                      <a:endParaRPr kumimoji="0" lang="en-US" altLang="zh-TW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2" marR="51432" marT="25718" marB="2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博雅教育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Communicative English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14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MaC</a:t>
                      </a:r>
                      <a:endParaRPr kumimoji="0" lang="en-US" altLang="zh-TW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2" marR="51432" marT="25718" marB="2571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HK" altLang="en-US" sz="2400" dirty="0"/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Adobe 繁黑體 Std B"/>
                        <a:cs typeface="Times New Roman" panose="02020603050405020304" pitchFamily="18" charset="0"/>
                      </a:endParaRP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標楷體" panose="03000509000000000000" pitchFamily="65" charset="-120"/>
                        <a:ea typeface="Adobe 繁黑體 Std B"/>
                        <a:cs typeface="Times New Roman" panose="02020603050405020304" pitchFamily="18" charset="0"/>
                      </a:endParaRPr>
                    </a:p>
                  </a:txBody>
                  <a:tcPr marL="91434" marR="91434" anchor="ctr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4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X1</a:t>
                      </a:r>
                    </a:p>
                  </a:txBody>
                  <a:tcPr marL="51432" marR="51432" marT="25718" marB="2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旅遊與款待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中國歷史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經濟 </a:t>
                      </a:r>
                      <a:endParaRPr kumimoji="0" lang="en-US" altLang="zh-TW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(3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科</a:t>
                      </a:r>
                      <a:r>
                        <a:rPr kumimoji="0" lang="zh-HK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選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HK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科</a:t>
                      </a:r>
                      <a:r>
                        <a:rPr kumimoji="0" lang="en-US" altLang="zh-HK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altLang="zh-TW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2" marR="51432" marT="25718" marB="2571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標楷體" panose="03000509000000000000" pitchFamily="65" charset="-120"/>
                        <a:ea typeface="Adobe 繁黑體 Std B"/>
                        <a:cs typeface="Times New Roman" panose="02020603050405020304" pitchFamily="18" charset="0"/>
                      </a:endParaRP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物理</a:t>
                      </a:r>
                      <a:endParaRPr kumimoji="0" lang="en-US" altLang="zh-TW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2" marR="51432" marT="25718" marB="2571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生物</a:t>
                      </a:r>
                      <a:endParaRPr kumimoji="0" lang="en-US" altLang="zh-TW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2" marR="51432" marT="25718" marB="2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04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X2</a:t>
                      </a:r>
                    </a:p>
                  </a:txBody>
                  <a:tcPr marL="51432" marR="51432" marT="25718" marB="2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歷史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中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企業、會計與財務概論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生物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視覺藝術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 </a:t>
                      </a:r>
                      <a:b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資訊與通訊科技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化學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(6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科</a:t>
                      </a:r>
                      <a:r>
                        <a:rPr kumimoji="0" lang="zh-HK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選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HK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科</a:t>
                      </a:r>
                      <a:r>
                        <a:rPr kumimoji="0" lang="en-US" altLang="zh-HK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altLang="zh-HK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2" marR="51432" marT="25718" marB="2571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00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X3</a:t>
                      </a:r>
                    </a:p>
                  </a:txBody>
                  <a:tcPr marL="51432" marR="51432" marT="25718" marB="2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選修科</a:t>
                      </a:r>
                      <a:r>
                        <a:rPr kumimoji="0" lang="en-US" altLang="zh-TW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(X1</a:t>
                      </a:r>
                      <a:r>
                        <a:rPr kumimoji="0" lang="zh-TW" altLang="en-US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及</a:t>
                      </a:r>
                      <a:r>
                        <a:rPr kumimoji="0" lang="en-US" altLang="zh-TW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X2)</a:t>
                      </a:r>
                      <a:br>
                        <a:rPr kumimoji="0" lang="en-US" altLang="zh-TW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zh-HK" altLang="en-US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精進課程</a:t>
                      </a:r>
                      <a:r>
                        <a:rPr kumimoji="0" lang="zh-TW" altLang="en-US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</a:t>
                      </a:r>
                      <a:endParaRPr kumimoji="0" lang="en-US" altLang="zh-TW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中文</a:t>
                      </a:r>
                      <a:r>
                        <a:rPr kumimoji="0" lang="zh-HK" altLang="en-US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精進課程</a:t>
                      </a:r>
                      <a:endParaRPr kumimoji="0" lang="en-US" altLang="zh-TW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2" marR="51432" marT="25718" marB="2571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化學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物理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M2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地理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中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(4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科</a:t>
                      </a:r>
                      <a:r>
                        <a:rPr kumimoji="0" lang="zh-HK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選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HK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科</a:t>
                      </a:r>
                      <a:r>
                        <a:rPr kumimoji="0" lang="en-US" altLang="zh-HK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altLang="zh-TW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2" marR="51432" marT="25718" marB="2571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Adobe 繁黑體 Std B"/>
                        <a:cs typeface="Times New Roman" panose="02020603050405020304" pitchFamily="18" charset="0"/>
                      </a:endParaRPr>
                    </a:p>
                  </a:txBody>
                  <a:tcPr marL="91435" marR="91435" anchor="ctr" horzOverflow="overflow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D53A1E15-A36E-7EAB-F5DC-D338D3402F51}"/>
              </a:ext>
            </a:extLst>
          </p:cNvPr>
          <p:cNvSpPr txBox="1"/>
          <p:nvPr/>
        </p:nvSpPr>
        <p:spPr>
          <a:xfrm>
            <a:off x="1245286" y="4243416"/>
            <a:ext cx="2904962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TW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4A</a:t>
            </a:r>
            <a:r>
              <a:rPr lang="zh-TW" altLang="en-US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同學選修 </a:t>
            </a:r>
            <a:r>
              <a:rPr lang="en-US" altLang="zh-TW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2X</a:t>
            </a:r>
            <a:r>
              <a:rPr lang="zh-TW" altLang="en-US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；</a:t>
            </a:r>
            <a:r>
              <a:rPr lang="en-US" altLang="zh-TW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TW" sz="1050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4B, 4C, 4D</a:t>
            </a:r>
            <a:r>
              <a:rPr lang="zh-TW" altLang="en-US" sz="1050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同學選修 </a:t>
            </a:r>
            <a:r>
              <a:rPr lang="en-US" altLang="zh-TW" sz="1050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3X</a:t>
            </a:r>
            <a:r>
              <a:rPr lang="zh-TW" altLang="en-US" sz="1050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。</a:t>
            </a:r>
            <a:endParaRPr lang="en-US" altLang="zh-TW" sz="1050" dirty="0">
              <a:solidFill>
                <a:schemeClr val="accent4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105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*   </a:t>
            </a:r>
            <a:r>
              <a:rPr lang="zh-TW" altLang="en-US" sz="105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學生在課時以外可修讀「應用學習」科目。</a:t>
            </a:r>
            <a:endParaRPr lang="zh-HK" altLang="en-US" sz="105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" name="Text Box 176">
            <a:extLst>
              <a:ext uri="{FF2B5EF4-FFF2-40B4-BE49-F238E27FC236}">
                <a16:creationId xmlns="" xmlns:a16="http://schemas.microsoft.com/office/drawing/2014/main" id="{F4A68066-A7E1-FD25-6CF5-41E2D8A60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038" y="728183"/>
            <a:ext cx="6000750" cy="343802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TW" altLang="en-US" b="1" dirty="0">
                <a:latin typeface="微軟正黑體"/>
                <a:ea typeface="微軟正黑體"/>
                <a:cs typeface="+mj-cs"/>
              </a:rPr>
              <a:t>中五課程架構 </a:t>
            </a:r>
            <a:r>
              <a:rPr lang="en-US" altLang="zh-TW" b="1" dirty="0">
                <a:latin typeface="微軟正黑體"/>
                <a:ea typeface="微軟正黑體"/>
              </a:rPr>
              <a:t>(</a:t>
            </a:r>
            <a:r>
              <a:rPr lang="zh-TW" altLang="en-US" b="1" dirty="0">
                <a:latin typeface="微軟正黑體"/>
                <a:ea typeface="微軟正黑體"/>
              </a:rPr>
              <a:t>現屆中五</a:t>
            </a:r>
            <a:r>
              <a:rPr lang="en-US" altLang="zh-TW" b="1" dirty="0">
                <a:latin typeface="微軟正黑體"/>
                <a:ea typeface="微軟正黑體"/>
              </a:rPr>
              <a:t>)</a:t>
            </a:r>
            <a:endParaRPr lang="zh-TW" altLang="en-US" b="1" dirty="0">
              <a:latin typeface="微軟正黑體"/>
              <a:ea typeface="微軟正黑體"/>
            </a:endParaRPr>
          </a:p>
        </p:txBody>
      </p:sp>
      <p:sp>
        <p:nvSpPr>
          <p:cNvPr id="2" name="橢圓 1">
            <a:extLst>
              <a:ext uri="{FF2B5EF4-FFF2-40B4-BE49-F238E27FC236}">
                <a16:creationId xmlns="" xmlns:a16="http://schemas.microsoft.com/office/drawing/2014/main" id="{AD1DE459-88E8-2D56-EABF-93496E104651}"/>
              </a:ext>
            </a:extLst>
          </p:cNvPr>
          <p:cNvSpPr/>
          <p:nvPr/>
        </p:nvSpPr>
        <p:spPr>
          <a:xfrm>
            <a:off x="5275384" y="2641685"/>
            <a:ext cx="650631" cy="4795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HK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" name="橢圓 2">
            <a:extLst>
              <a:ext uri="{FF2B5EF4-FFF2-40B4-BE49-F238E27FC236}">
                <a16:creationId xmlns="" xmlns:a16="http://schemas.microsoft.com/office/drawing/2014/main" id="{CC057987-7C7C-473E-4EC4-2B7F0A728A33}"/>
              </a:ext>
            </a:extLst>
          </p:cNvPr>
          <p:cNvSpPr/>
          <p:nvPr/>
        </p:nvSpPr>
        <p:spPr>
          <a:xfrm>
            <a:off x="4496075" y="3699693"/>
            <a:ext cx="650631" cy="4795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HK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" name="橢圓 3">
            <a:extLst>
              <a:ext uri="{FF2B5EF4-FFF2-40B4-BE49-F238E27FC236}">
                <a16:creationId xmlns="" xmlns:a16="http://schemas.microsoft.com/office/drawing/2014/main" id="{B8815773-AFE5-81AC-BB06-1D2418342B35}"/>
              </a:ext>
            </a:extLst>
          </p:cNvPr>
          <p:cNvSpPr/>
          <p:nvPr/>
        </p:nvSpPr>
        <p:spPr>
          <a:xfrm>
            <a:off x="6808176" y="2641685"/>
            <a:ext cx="650631" cy="47958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HK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5" name="橢圓 4">
            <a:extLst>
              <a:ext uri="{FF2B5EF4-FFF2-40B4-BE49-F238E27FC236}">
                <a16:creationId xmlns="" xmlns:a16="http://schemas.microsoft.com/office/drawing/2014/main" id="{05CB6D01-DEF9-6D59-8A58-BFDADB7051DA}"/>
              </a:ext>
            </a:extLst>
          </p:cNvPr>
          <p:cNvSpPr/>
          <p:nvPr/>
        </p:nvSpPr>
        <p:spPr>
          <a:xfrm>
            <a:off x="5568460" y="3014102"/>
            <a:ext cx="650631" cy="47958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HK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="" xmlns:a16="http://schemas.microsoft.com/office/drawing/2014/main" id="{96188910-7162-84CB-DD57-62D033ECEBB7}"/>
              </a:ext>
            </a:extLst>
          </p:cNvPr>
          <p:cNvSpPr/>
          <p:nvPr/>
        </p:nvSpPr>
        <p:spPr>
          <a:xfrm>
            <a:off x="3979984" y="3699693"/>
            <a:ext cx="650631" cy="47958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HK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="" xmlns:a16="http://schemas.microsoft.com/office/drawing/2014/main" id="{B2288299-B303-A5AF-0966-7EBB245F1316}"/>
              </a:ext>
            </a:extLst>
          </p:cNvPr>
          <p:cNvSpPr/>
          <p:nvPr/>
        </p:nvSpPr>
        <p:spPr>
          <a:xfrm>
            <a:off x="4915453" y="3283816"/>
            <a:ext cx="650631" cy="47958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HK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0" name="橢圓 9">
            <a:extLst>
              <a:ext uri="{FF2B5EF4-FFF2-40B4-BE49-F238E27FC236}">
                <a16:creationId xmlns="" xmlns:a16="http://schemas.microsoft.com/office/drawing/2014/main" id="{71C3C383-9169-D427-6524-5D186C92BD30}"/>
              </a:ext>
            </a:extLst>
          </p:cNvPr>
          <p:cNvSpPr/>
          <p:nvPr/>
        </p:nvSpPr>
        <p:spPr>
          <a:xfrm>
            <a:off x="5586599" y="3710247"/>
            <a:ext cx="650631" cy="479585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HK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="" xmlns:a16="http://schemas.microsoft.com/office/drawing/2014/main" id="{45ED034F-0848-58A7-4FFE-040BC63CF94F}"/>
              </a:ext>
            </a:extLst>
          </p:cNvPr>
          <p:cNvSpPr/>
          <p:nvPr/>
        </p:nvSpPr>
        <p:spPr>
          <a:xfrm>
            <a:off x="2896155" y="3050304"/>
            <a:ext cx="650631" cy="479585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HK" altLang="en-US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7814788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259" name="Group 1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757361"/>
              </p:ext>
            </p:extLst>
          </p:nvPr>
        </p:nvGraphicFramePr>
        <p:xfrm>
          <a:off x="1245286" y="1424155"/>
          <a:ext cx="6642254" cy="2819261"/>
        </p:xfrm>
        <a:graphic>
          <a:graphicData uri="http://schemas.openxmlformats.org/drawingml/2006/table">
            <a:tbl>
              <a:tblPr/>
              <a:tblGrid>
                <a:gridCol w="8005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324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768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7090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49062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455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</a:t>
                      </a:r>
                    </a:p>
                  </a:txBody>
                  <a:tcPr marL="51432" marR="51432" marT="25718" marB="2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4A</a:t>
                      </a:r>
                    </a:p>
                  </a:txBody>
                  <a:tcPr marL="51432" marR="51432" marT="25718" marB="2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4B</a:t>
                      </a:r>
                    </a:p>
                  </a:txBody>
                  <a:tcPr marL="51432" marR="51432" marT="25718" marB="2571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4C</a:t>
                      </a:r>
                    </a:p>
                  </a:txBody>
                  <a:tcPr marL="51432" marR="51432" marT="25718" marB="2571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4D</a:t>
                      </a:r>
                    </a:p>
                  </a:txBody>
                  <a:tcPr marL="51432" marR="51432" marT="25718" marB="2571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6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必修科</a:t>
                      </a:r>
                      <a:endParaRPr kumimoji="0" lang="en-US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2" marR="51432" marT="25718" marB="2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中文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英文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數學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公民與社會發展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體育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OLE</a:t>
                      </a:r>
                    </a:p>
                  </a:txBody>
                  <a:tcPr marL="51432" marR="51432" marT="25718" marB="2571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標楷體" panose="03000509000000000000" pitchFamily="65" charset="-120"/>
                        <a:ea typeface="Adobe 繁黑體 Std B"/>
                        <a:cs typeface="Times New Roman" panose="02020603050405020304" pitchFamily="18" charset="0"/>
                      </a:endParaRP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標楷體" panose="03000509000000000000" pitchFamily="65" charset="-120"/>
                        <a:ea typeface="Adobe 繁黑體 Std B"/>
                        <a:cs typeface="Times New Roman" panose="02020603050405020304" pitchFamily="18" charset="0"/>
                      </a:endParaRPr>
                    </a:p>
                  </a:txBody>
                  <a:tcPr marL="91434" marR="9143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30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HK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增潤課</a:t>
                      </a:r>
                      <a:r>
                        <a:rPr lang="zh-TW" altLang="en-US" sz="14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程</a:t>
                      </a:r>
                      <a:endParaRPr kumimoji="0" lang="en-US" altLang="zh-TW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2" marR="51432" marT="25718" marB="2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博雅教育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Communicative English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14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MaC</a:t>
                      </a:r>
                      <a:endParaRPr kumimoji="0" lang="en-US" altLang="zh-TW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2" marR="51432" marT="25718" marB="2571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HK" altLang="en-US" sz="2400" dirty="0"/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Adobe 繁黑體 Std B"/>
                        <a:cs typeface="Times New Roman" panose="02020603050405020304" pitchFamily="18" charset="0"/>
                      </a:endParaRP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標楷體" panose="03000509000000000000" pitchFamily="65" charset="-120"/>
                        <a:ea typeface="Adobe 繁黑體 Std B"/>
                        <a:cs typeface="Times New Roman" panose="02020603050405020304" pitchFamily="18" charset="0"/>
                      </a:endParaRPr>
                    </a:p>
                  </a:txBody>
                  <a:tcPr marL="91434" marR="91434" anchor="ctr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4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X1</a:t>
                      </a:r>
                    </a:p>
                  </a:txBody>
                  <a:tcPr marL="51432" marR="51432" marT="25718" marB="2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地理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英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中國歷史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物理 </a:t>
                      </a:r>
                      <a:endParaRPr kumimoji="0" lang="en-US" altLang="zh-TW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(3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科</a:t>
                      </a:r>
                      <a:r>
                        <a:rPr kumimoji="0" lang="zh-HK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選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HK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科</a:t>
                      </a:r>
                      <a:r>
                        <a:rPr kumimoji="0" lang="en-US" altLang="zh-HK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altLang="zh-TW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2" marR="51432" marT="25718" marB="2571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標楷體" panose="03000509000000000000" pitchFamily="65" charset="-120"/>
                        <a:ea typeface="Adobe 繁黑體 Std B"/>
                        <a:cs typeface="Times New Roman" panose="02020603050405020304" pitchFamily="18" charset="0"/>
                      </a:endParaRP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化學</a:t>
                      </a:r>
                      <a:endParaRPr kumimoji="0" lang="en-US" altLang="zh-TW" sz="1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2" marR="51432" marT="25718" marB="2571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生物</a:t>
                      </a:r>
                      <a:endParaRPr kumimoji="0" lang="en-US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2" marR="51432" marT="25718" marB="2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04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X2</a:t>
                      </a:r>
                    </a:p>
                  </a:txBody>
                  <a:tcPr marL="51432" marR="51432" marT="25718" marB="2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歷史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中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企業、會計與財務概論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生物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視覺藝術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 </a:t>
                      </a:r>
                      <a:b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資訊與通訊科技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物理</a:t>
                      </a:r>
                      <a:r>
                        <a:rPr kumimoji="0" lang="zh-HK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HK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zh-HK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旅遊與款待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zh-HK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科</a:t>
                      </a:r>
                      <a:r>
                        <a:rPr kumimoji="0" lang="zh-HK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選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HK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科</a:t>
                      </a:r>
                      <a:r>
                        <a:rPr kumimoji="0" lang="en-US" altLang="zh-HK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altLang="zh-HK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2" marR="51432" marT="25718" marB="2571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00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X3</a:t>
                      </a:r>
                    </a:p>
                  </a:txBody>
                  <a:tcPr marL="51432" marR="51432" marT="25718" marB="2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選修科</a:t>
                      </a:r>
                      <a:r>
                        <a:rPr kumimoji="0" lang="en-US" altLang="zh-TW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(X1</a:t>
                      </a:r>
                      <a:r>
                        <a:rPr kumimoji="0" lang="zh-TW" altLang="en-US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及</a:t>
                      </a:r>
                      <a:r>
                        <a:rPr kumimoji="0" lang="en-US" altLang="zh-TW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X2)</a:t>
                      </a:r>
                      <a:br>
                        <a:rPr kumimoji="0" lang="en-US" altLang="zh-TW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zh-HK" altLang="en-US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精進課程</a:t>
                      </a:r>
                      <a:r>
                        <a:rPr kumimoji="0" lang="zh-TW" altLang="en-US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</a:t>
                      </a:r>
                      <a:endParaRPr kumimoji="0" lang="en-US" altLang="zh-TW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中文</a:t>
                      </a:r>
                      <a:r>
                        <a:rPr kumimoji="0" lang="zh-HK" altLang="en-US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精進課程</a:t>
                      </a:r>
                      <a:endParaRPr kumimoji="0" lang="en-US" altLang="zh-TW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2" marR="51432" marT="25718" marB="2571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化學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地理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中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M2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經濟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(4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科</a:t>
                      </a:r>
                      <a:r>
                        <a:rPr kumimoji="0" lang="zh-HK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選</a:t>
                      </a:r>
                      <a:r>
                        <a:rPr kumimoji="0" lang="en-US" altLang="zh-TW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HK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科</a:t>
                      </a:r>
                      <a:r>
                        <a:rPr kumimoji="0" lang="en-US" altLang="zh-HK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altLang="zh-TW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2" marR="51432" marT="25718" marB="2571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Adobe 繁黑體 Std B"/>
                        <a:cs typeface="Times New Roman" panose="02020603050405020304" pitchFamily="18" charset="0"/>
                      </a:endParaRPr>
                    </a:p>
                  </a:txBody>
                  <a:tcPr marL="91435" marR="91435" anchor="ctr" horzOverflow="overflow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1245286" y="4243416"/>
            <a:ext cx="2904962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TW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4A</a:t>
            </a:r>
            <a:r>
              <a:rPr lang="zh-TW" altLang="en-US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同學選修 </a:t>
            </a:r>
            <a:r>
              <a:rPr lang="en-US" altLang="zh-TW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2X</a:t>
            </a:r>
            <a:r>
              <a:rPr lang="zh-TW" altLang="en-US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；</a:t>
            </a:r>
            <a:r>
              <a:rPr lang="en-US" altLang="zh-TW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TW" sz="1050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4B, 4C, 4D</a:t>
            </a:r>
            <a:r>
              <a:rPr lang="zh-TW" altLang="en-US" sz="1050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同學選修 </a:t>
            </a:r>
            <a:r>
              <a:rPr lang="en-US" altLang="zh-TW" sz="1050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3X</a:t>
            </a:r>
            <a:r>
              <a:rPr lang="zh-TW" altLang="en-US" sz="1050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。</a:t>
            </a:r>
            <a:endParaRPr lang="en-US" altLang="zh-TW" sz="1050" dirty="0">
              <a:solidFill>
                <a:schemeClr val="accent4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105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*   </a:t>
            </a:r>
            <a:r>
              <a:rPr lang="zh-TW" altLang="en-US" sz="105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學生在課時以外可修讀「應用學習」科目。</a:t>
            </a:r>
            <a:endParaRPr lang="zh-HK" altLang="en-US" sz="105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" name="Text Box 176"/>
          <p:cNvSpPr txBox="1">
            <a:spLocks noChangeArrowheads="1"/>
          </p:cNvSpPr>
          <p:nvPr/>
        </p:nvSpPr>
        <p:spPr bwMode="auto">
          <a:xfrm>
            <a:off x="1566038" y="728183"/>
            <a:ext cx="6000750" cy="343802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TW" altLang="en-US" b="1" dirty="0">
                <a:latin typeface="微軟正黑體"/>
                <a:ea typeface="微軟正黑體"/>
                <a:cs typeface="+mj-cs"/>
              </a:rPr>
              <a:t>中四課程架構 </a:t>
            </a:r>
            <a:r>
              <a:rPr lang="en-US" altLang="zh-TW" b="1" dirty="0">
                <a:latin typeface="微軟正黑體"/>
                <a:ea typeface="微軟正黑體"/>
              </a:rPr>
              <a:t>(</a:t>
            </a:r>
            <a:r>
              <a:rPr lang="zh-TW" altLang="en-US" b="1" dirty="0">
                <a:latin typeface="微軟正黑體"/>
                <a:ea typeface="微軟正黑體"/>
              </a:rPr>
              <a:t>現屆中四</a:t>
            </a:r>
            <a:r>
              <a:rPr lang="en-US" altLang="zh-TW" b="1" dirty="0">
                <a:latin typeface="微軟正黑體"/>
                <a:ea typeface="微軟正黑體"/>
              </a:rPr>
              <a:t>)</a:t>
            </a:r>
            <a:endParaRPr lang="zh-TW" altLang="en-US" b="1" dirty="0">
              <a:latin typeface="微軟正黑體"/>
              <a:ea typeface="微軟正黑體"/>
            </a:endParaRPr>
          </a:p>
        </p:txBody>
      </p:sp>
      <p:sp>
        <p:nvSpPr>
          <p:cNvPr id="4" name="橢圓 3">
            <a:extLst>
              <a:ext uri="{FF2B5EF4-FFF2-40B4-BE49-F238E27FC236}">
                <a16:creationId xmlns="" xmlns:a16="http://schemas.microsoft.com/office/drawing/2014/main" id="{949DEA5D-F934-6D90-8760-335DF62AFAA8}"/>
              </a:ext>
            </a:extLst>
          </p:cNvPr>
          <p:cNvSpPr/>
          <p:nvPr/>
        </p:nvSpPr>
        <p:spPr>
          <a:xfrm>
            <a:off x="6816968" y="2641685"/>
            <a:ext cx="650631" cy="47958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HK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5" name="橢圓 4">
            <a:extLst>
              <a:ext uri="{FF2B5EF4-FFF2-40B4-BE49-F238E27FC236}">
                <a16:creationId xmlns="" xmlns:a16="http://schemas.microsoft.com/office/drawing/2014/main" id="{545FAF57-62E4-DF0D-BF25-8DDBDADBA4C5}"/>
              </a:ext>
            </a:extLst>
          </p:cNvPr>
          <p:cNvSpPr/>
          <p:nvPr/>
        </p:nvSpPr>
        <p:spPr>
          <a:xfrm>
            <a:off x="5542083" y="3022894"/>
            <a:ext cx="650631" cy="47958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HK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="" xmlns:a16="http://schemas.microsoft.com/office/drawing/2014/main" id="{05562DEB-90A8-0EC1-4A52-A425A9123D8E}"/>
              </a:ext>
            </a:extLst>
          </p:cNvPr>
          <p:cNvSpPr/>
          <p:nvPr/>
        </p:nvSpPr>
        <p:spPr>
          <a:xfrm>
            <a:off x="3988365" y="3695415"/>
            <a:ext cx="650631" cy="47958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HK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="" xmlns:a16="http://schemas.microsoft.com/office/drawing/2014/main" id="{D4A90D01-8B67-1468-CAE0-DD52B6048831}"/>
              </a:ext>
            </a:extLst>
          </p:cNvPr>
          <p:cNvSpPr/>
          <p:nvPr/>
        </p:nvSpPr>
        <p:spPr>
          <a:xfrm>
            <a:off x="5284319" y="2641685"/>
            <a:ext cx="650631" cy="47958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HK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0" name="橢圓 9">
            <a:extLst>
              <a:ext uri="{FF2B5EF4-FFF2-40B4-BE49-F238E27FC236}">
                <a16:creationId xmlns="" xmlns:a16="http://schemas.microsoft.com/office/drawing/2014/main" id="{9C7744AF-C642-1610-4F3B-26CA92DF989C}"/>
              </a:ext>
            </a:extLst>
          </p:cNvPr>
          <p:cNvSpPr/>
          <p:nvPr/>
        </p:nvSpPr>
        <p:spPr>
          <a:xfrm>
            <a:off x="4330708" y="3262686"/>
            <a:ext cx="650631" cy="4795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HK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="" xmlns:a16="http://schemas.microsoft.com/office/drawing/2014/main" id="{D4FE15A0-3D24-789E-40DD-79C549FAB2B7}"/>
              </a:ext>
            </a:extLst>
          </p:cNvPr>
          <p:cNvSpPr/>
          <p:nvPr/>
        </p:nvSpPr>
        <p:spPr>
          <a:xfrm>
            <a:off x="3988364" y="2496452"/>
            <a:ext cx="650631" cy="4795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HK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2" name="橢圓 11">
            <a:extLst>
              <a:ext uri="{FF2B5EF4-FFF2-40B4-BE49-F238E27FC236}">
                <a16:creationId xmlns="" xmlns:a16="http://schemas.microsoft.com/office/drawing/2014/main" id="{A69D9D80-A185-0ABD-23FD-3E7F48E2C32A}"/>
              </a:ext>
            </a:extLst>
          </p:cNvPr>
          <p:cNvSpPr/>
          <p:nvPr/>
        </p:nvSpPr>
        <p:spPr>
          <a:xfrm>
            <a:off x="4592513" y="3722400"/>
            <a:ext cx="650631" cy="479585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HK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3" name="橢圓 12">
            <a:extLst>
              <a:ext uri="{FF2B5EF4-FFF2-40B4-BE49-F238E27FC236}">
                <a16:creationId xmlns="" xmlns:a16="http://schemas.microsoft.com/office/drawing/2014/main" id="{1F9E4388-176F-AB95-4D99-3998FA1D0267}"/>
              </a:ext>
            </a:extLst>
          </p:cNvPr>
          <p:cNvSpPr/>
          <p:nvPr/>
        </p:nvSpPr>
        <p:spPr>
          <a:xfrm>
            <a:off x="2372451" y="2496452"/>
            <a:ext cx="650631" cy="479585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HK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4" name="橢圓 13">
            <a:extLst>
              <a:ext uri="{FF2B5EF4-FFF2-40B4-BE49-F238E27FC236}">
                <a16:creationId xmlns="" xmlns:a16="http://schemas.microsoft.com/office/drawing/2014/main" id="{8DCBB37A-1BC4-1221-2E9B-E224F7787CC4}"/>
              </a:ext>
            </a:extLst>
          </p:cNvPr>
          <p:cNvSpPr/>
          <p:nvPr/>
        </p:nvSpPr>
        <p:spPr>
          <a:xfrm>
            <a:off x="2874774" y="3026887"/>
            <a:ext cx="650631" cy="479585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HK" altLang="en-US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2194606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a45a461b-ef5b-4dae-b83b-cf72c79a435b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"/>
</p:tagLst>
</file>

<file path=ppt/theme/theme1.xml><?xml version="1.0" encoding="utf-8"?>
<a:theme xmlns:a="http://schemas.openxmlformats.org/drawingml/2006/main" name="紅利">
  <a:themeElements>
    <a:clrScheme name="藍綠色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紅利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5D8C9649-FBE1-4B5B-8258-8A170F9843A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5522</TotalTime>
  <Words>1652</Words>
  <Application>Microsoft Office PowerPoint</Application>
  <PresentationFormat>如螢幕大小 (16:9)</PresentationFormat>
  <Paragraphs>377</Paragraphs>
  <Slides>51</Slides>
  <Notes>14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51</vt:i4>
      </vt:variant>
    </vt:vector>
  </HeadingPairs>
  <TitlesOfParts>
    <vt:vector size="63" baseType="lpstr">
      <vt:lpstr>Adobe 繁黑體 Std B</vt:lpstr>
      <vt:lpstr>Arvo</vt:lpstr>
      <vt:lpstr>微軟正黑體</vt:lpstr>
      <vt:lpstr>新細明體</vt:lpstr>
      <vt:lpstr>新細明體</vt:lpstr>
      <vt:lpstr>Arial</vt:lpstr>
      <vt:lpstr>Franklin Gothic Book</vt:lpstr>
      <vt:lpstr>Franklin Gothic Medium</vt:lpstr>
      <vt:lpstr>Times New Roman</vt:lpstr>
      <vt:lpstr>Wingdings</vt:lpstr>
      <vt:lpstr>Wingdings 2</vt:lpstr>
      <vt:lpstr>紅利</vt:lpstr>
      <vt:lpstr>PowerPoint 簡報</vt:lpstr>
      <vt:lpstr>本校高中課程架構</vt:lpstr>
      <vt:lpstr>PowerPoint 簡報</vt:lpstr>
      <vt:lpstr>PowerPoint 簡報</vt:lpstr>
      <vt:lpstr>本校新高中課程</vt:lpstr>
      <vt:lpstr>PowerPoint 簡報</vt:lpstr>
      <vt:lpstr>PowerPoint 簡報</vt:lpstr>
      <vt:lpstr>PowerPoint 簡報</vt:lpstr>
      <vt:lpstr>PowerPoint 簡報</vt:lpstr>
      <vt:lpstr>選科意願調查</vt:lpstr>
      <vt:lpstr>PowerPoint 簡報</vt:lpstr>
      <vt:lpstr>PowerPoint 簡報</vt:lpstr>
      <vt:lpstr>2025-2026 中四課程框架制定準備工作</vt:lpstr>
      <vt:lpstr>選科編班原則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2023/24學年最多高中學生修讀的10個選修科目組合 https://data.gov.hk/tc-data/dataset/hk-edb-subinfo-ss-subject-info</vt:lpstr>
      <vt:lpstr>選科疑問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第二次選科意願調查</vt:lpstr>
      <vt:lpstr>第二次選科意願調查</vt:lpstr>
      <vt:lpstr>第二次選科意願調查</vt:lpstr>
      <vt:lpstr>第二次選科意願調查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Tsang Tin Yu</dc:creator>
  <cp:lastModifiedBy>tko-cha</cp:lastModifiedBy>
  <cp:revision>183</cp:revision>
  <cp:lastPrinted>2023-03-22T03:36:03Z</cp:lastPrinted>
  <dcterms:modified xsi:type="dcterms:W3CDTF">2025-03-18T07:26:26Z</dcterms:modified>
</cp:coreProperties>
</file>